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0" r:id="rId4"/>
    <p:sldId id="269" r:id="rId5"/>
    <p:sldId id="265" r:id="rId6"/>
    <p:sldId id="304" r:id="rId7"/>
    <p:sldId id="259" r:id="rId8"/>
    <p:sldId id="263" r:id="rId9"/>
    <p:sldId id="274" r:id="rId10"/>
    <p:sldId id="314" r:id="rId11"/>
    <p:sldId id="277" r:id="rId12"/>
    <p:sldId id="278" r:id="rId13"/>
    <p:sldId id="311" r:id="rId14"/>
    <p:sldId id="308" r:id="rId15"/>
    <p:sldId id="309" r:id="rId16"/>
    <p:sldId id="312" r:id="rId17"/>
    <p:sldId id="279" r:id="rId18"/>
    <p:sldId id="295" r:id="rId19"/>
    <p:sldId id="296" r:id="rId20"/>
    <p:sldId id="297" r:id="rId21"/>
    <p:sldId id="298" r:id="rId22"/>
    <p:sldId id="299" r:id="rId23"/>
    <p:sldId id="300" r:id="rId24"/>
    <p:sldId id="302" r:id="rId25"/>
    <p:sldId id="261" r:id="rId26"/>
    <p:sldId id="280" r:id="rId27"/>
    <p:sldId id="281" r:id="rId28"/>
    <p:sldId id="275" r:id="rId29"/>
    <p:sldId id="262" r:id="rId30"/>
    <p:sldId id="315" r:id="rId31"/>
    <p:sldId id="303" r:id="rId32"/>
    <p:sldId id="271" r:id="rId33"/>
    <p:sldId id="273" r:id="rId34"/>
    <p:sldId id="294" r:id="rId35"/>
    <p:sldId id="285" r:id="rId36"/>
    <p:sldId id="283" r:id="rId37"/>
    <p:sldId id="284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05" r:id="rId47"/>
    <p:sldId id="316" r:id="rId48"/>
    <p:sldId id="317" r:id="rId49"/>
    <p:sldId id="313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99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75775" autoAdjust="0"/>
  </p:normalViewPr>
  <p:slideViewPr>
    <p:cSldViewPr>
      <p:cViewPr varScale="1">
        <p:scale>
          <a:sx n="56" d="100"/>
          <a:sy n="56" d="100"/>
        </p:scale>
        <p:origin x="17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207F1-534F-4EC9-8E48-627E79F3AF3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700EEE3-B76C-4D64-8196-73674D9D802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800" dirty="0"/>
            <a:t>Сучасний урок</a:t>
          </a:r>
        </a:p>
      </dgm:t>
    </dgm:pt>
    <dgm:pt modelId="{E352438D-F39C-420A-9688-5268AEEB0F2A}" type="parTrans" cxnId="{299F55AC-12C1-4734-BFB2-AFF234A2352E}">
      <dgm:prSet/>
      <dgm:spPr/>
      <dgm:t>
        <a:bodyPr/>
        <a:lstStyle/>
        <a:p>
          <a:endParaRPr lang="uk-UA"/>
        </a:p>
      </dgm:t>
    </dgm:pt>
    <dgm:pt modelId="{607206B6-820F-4740-82CF-A1EFD3FB87F1}" type="sibTrans" cxnId="{299F55AC-12C1-4734-BFB2-AFF234A2352E}">
      <dgm:prSet/>
      <dgm:spPr/>
      <dgm:t>
        <a:bodyPr/>
        <a:lstStyle/>
        <a:p>
          <a:endParaRPr lang="uk-UA"/>
        </a:p>
      </dgm:t>
    </dgm:pt>
    <dgm:pt modelId="{5ECD6F84-6224-464E-89C8-C241A4C081D3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1600" dirty="0"/>
            <a:t>Це урок демократичного спрямування</a:t>
          </a:r>
        </a:p>
      </dgm:t>
    </dgm:pt>
    <dgm:pt modelId="{93FB4322-6EF2-4D33-9E23-EF32FF281C04}" type="parTrans" cxnId="{838ACB40-1ADB-43BD-A6B9-FEB501830E26}">
      <dgm:prSet/>
      <dgm:spPr/>
      <dgm:t>
        <a:bodyPr/>
        <a:lstStyle/>
        <a:p>
          <a:endParaRPr lang="uk-UA"/>
        </a:p>
      </dgm:t>
    </dgm:pt>
    <dgm:pt modelId="{D4F5BDE0-FBD7-4137-A70C-57992A500168}" type="sibTrans" cxnId="{838ACB40-1ADB-43BD-A6B9-FEB501830E26}">
      <dgm:prSet/>
      <dgm:spPr/>
      <dgm:t>
        <a:bodyPr/>
        <a:lstStyle/>
        <a:p>
          <a:endParaRPr lang="uk-UA"/>
        </a:p>
      </dgm:t>
    </dgm:pt>
    <dgm:pt modelId="{83B88C40-B585-4A24-909F-591F9C81CD49}">
      <dgm:prSet phldrT="[Текст]"/>
      <dgm:spPr>
        <a:solidFill>
          <a:schemeClr val="accent6"/>
        </a:solidFill>
      </dgm:spPr>
      <dgm:t>
        <a:bodyPr/>
        <a:lstStyle/>
        <a:p>
          <a:r>
            <a:rPr lang="uk-UA" dirty="0"/>
            <a:t>Його проводять не так для </a:t>
          </a:r>
          <a:r>
            <a:rPr lang="uk-UA" dirty="0" err="1"/>
            <a:t>учня,як</a:t>
          </a:r>
          <a:r>
            <a:rPr lang="uk-UA" dirty="0"/>
            <a:t> разом з ним</a:t>
          </a:r>
        </a:p>
      </dgm:t>
    </dgm:pt>
    <dgm:pt modelId="{89B31646-1CFE-415A-B897-1AF553E3A99F}" type="parTrans" cxnId="{6D408C80-61F9-4516-910A-21A7A7723E49}">
      <dgm:prSet/>
      <dgm:spPr/>
      <dgm:t>
        <a:bodyPr/>
        <a:lstStyle/>
        <a:p>
          <a:endParaRPr lang="uk-UA"/>
        </a:p>
      </dgm:t>
    </dgm:pt>
    <dgm:pt modelId="{153675C7-13A9-4277-8743-E721FD8DF9B1}" type="sibTrans" cxnId="{6D408C80-61F9-4516-910A-21A7A7723E49}">
      <dgm:prSet/>
      <dgm:spPr/>
      <dgm:t>
        <a:bodyPr/>
        <a:lstStyle/>
        <a:p>
          <a:endParaRPr lang="uk-UA"/>
        </a:p>
      </dgm:t>
    </dgm:pt>
    <dgm:pt modelId="{7114A3FD-3C4A-4C23-9E62-C5075DE6F544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1600" dirty="0"/>
            <a:t>Його характеризує не навчання словом, а навчання </a:t>
          </a:r>
          <a:r>
            <a:rPr lang="uk-UA" sz="1600" dirty="0" err="1"/>
            <a:t>оганізованою</a:t>
          </a:r>
          <a:r>
            <a:rPr lang="uk-UA" sz="1600" dirty="0"/>
            <a:t> роботою на </a:t>
          </a:r>
          <a:r>
            <a:rPr lang="uk-UA" sz="1600" dirty="0" err="1"/>
            <a:t>уроці</a:t>
          </a:r>
          <a:endParaRPr lang="uk-UA" sz="1600" dirty="0"/>
        </a:p>
      </dgm:t>
    </dgm:pt>
    <dgm:pt modelId="{8FA6A35F-4083-41DE-8A7D-922F1DA76943}" type="parTrans" cxnId="{3BC81DF1-AF85-436A-AF6B-D3C29E734B57}">
      <dgm:prSet/>
      <dgm:spPr/>
      <dgm:t>
        <a:bodyPr/>
        <a:lstStyle/>
        <a:p>
          <a:endParaRPr lang="uk-UA"/>
        </a:p>
      </dgm:t>
    </dgm:pt>
    <dgm:pt modelId="{E65DB4F3-CC46-4B43-BF44-3C4B2226A4E2}" type="sibTrans" cxnId="{3BC81DF1-AF85-436A-AF6B-D3C29E734B57}">
      <dgm:prSet/>
      <dgm:spPr/>
      <dgm:t>
        <a:bodyPr/>
        <a:lstStyle/>
        <a:p>
          <a:endParaRPr lang="uk-UA"/>
        </a:p>
      </dgm:t>
    </dgm:pt>
    <dgm:pt modelId="{2B4B0370-75E6-4BF8-A2DD-1C0A11F5BE0D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1800" dirty="0"/>
            <a:t>Орієнтація на вміння здобувати знання самостійно</a:t>
          </a:r>
        </a:p>
      </dgm:t>
    </dgm:pt>
    <dgm:pt modelId="{3CCF67D5-43AD-41A3-B6A4-75BD144DA210}" type="parTrans" cxnId="{AECF0171-2B0A-40C8-815B-4B1FEE5DB1FC}">
      <dgm:prSet/>
      <dgm:spPr/>
      <dgm:t>
        <a:bodyPr/>
        <a:lstStyle/>
        <a:p>
          <a:endParaRPr lang="uk-UA"/>
        </a:p>
      </dgm:t>
    </dgm:pt>
    <dgm:pt modelId="{BB085F9B-EB3A-49C8-9F07-7B5951F3E115}" type="sibTrans" cxnId="{AECF0171-2B0A-40C8-815B-4B1FEE5DB1FC}">
      <dgm:prSet/>
      <dgm:spPr/>
      <dgm:t>
        <a:bodyPr/>
        <a:lstStyle/>
        <a:p>
          <a:endParaRPr lang="uk-UA"/>
        </a:p>
      </dgm:t>
    </dgm:pt>
    <dgm:pt modelId="{D816AB6C-5C48-40C9-BF34-FB9388D5E3E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1600" dirty="0"/>
            <a:t>Використання можливостей інтернет - ресурсів</a:t>
          </a:r>
        </a:p>
      </dgm:t>
    </dgm:pt>
    <dgm:pt modelId="{FC111ABD-A631-4D67-A734-315465E17FE9}" type="parTrans" cxnId="{A0EAB79E-B4DC-4F10-81DF-9F42DD04410F}">
      <dgm:prSet/>
      <dgm:spPr/>
      <dgm:t>
        <a:bodyPr/>
        <a:lstStyle/>
        <a:p>
          <a:endParaRPr lang="uk-UA"/>
        </a:p>
      </dgm:t>
    </dgm:pt>
    <dgm:pt modelId="{5EB97DC7-3861-4071-AAB3-24779E8B75EB}" type="sibTrans" cxnId="{A0EAB79E-B4DC-4F10-81DF-9F42DD04410F}">
      <dgm:prSet/>
      <dgm:spPr/>
      <dgm:t>
        <a:bodyPr/>
        <a:lstStyle/>
        <a:p>
          <a:endParaRPr lang="uk-UA"/>
        </a:p>
      </dgm:t>
    </dgm:pt>
    <dgm:pt modelId="{849F06F6-B162-43F9-84CF-A8BCDDE73E25}" type="pres">
      <dgm:prSet presAssocID="{F14207F1-534F-4EC9-8E48-627E79F3AF3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7FCF96-6828-475C-9570-D189B2A55208}" type="pres">
      <dgm:prSet presAssocID="{0700EEE3-B76C-4D64-8196-73674D9D802A}" presName="centerShape" presStyleLbl="node0" presStyleIdx="0" presStyleCnt="1" custScaleX="157543"/>
      <dgm:spPr/>
    </dgm:pt>
    <dgm:pt modelId="{793C3F53-7577-44BB-B504-B99AD958CBEB}" type="pres">
      <dgm:prSet presAssocID="{5ECD6F84-6224-464E-89C8-C241A4C081D3}" presName="node" presStyleLbl="node1" presStyleIdx="0" presStyleCnt="5" custScaleX="183977" custRadScaleRad="120329" custRadScaleInc="-20159">
        <dgm:presLayoutVars>
          <dgm:bulletEnabled val="1"/>
        </dgm:presLayoutVars>
      </dgm:prSet>
      <dgm:spPr/>
    </dgm:pt>
    <dgm:pt modelId="{D514593D-68BD-4FA8-AF1C-60B24EF5776B}" type="pres">
      <dgm:prSet presAssocID="{5ECD6F84-6224-464E-89C8-C241A4C081D3}" presName="dummy" presStyleCnt="0"/>
      <dgm:spPr/>
    </dgm:pt>
    <dgm:pt modelId="{2C076252-48EB-4402-9FD3-6BB97DAAD3F7}" type="pres">
      <dgm:prSet presAssocID="{D4F5BDE0-FBD7-4137-A70C-57992A500168}" presName="sibTrans" presStyleLbl="sibTrans2D1" presStyleIdx="0" presStyleCnt="5" custLinFactNeighborX="5549" custLinFactNeighborY="-10345"/>
      <dgm:spPr/>
    </dgm:pt>
    <dgm:pt modelId="{53167037-B6EF-4592-8B54-EDFDF415948E}" type="pres">
      <dgm:prSet presAssocID="{83B88C40-B585-4A24-909F-591F9C81CD49}" presName="node" presStyleLbl="node1" presStyleIdx="1" presStyleCnt="5" custScaleX="211795" custScaleY="93778" custRadScaleRad="111068" custRadScaleInc="-28687">
        <dgm:presLayoutVars>
          <dgm:bulletEnabled val="1"/>
        </dgm:presLayoutVars>
      </dgm:prSet>
      <dgm:spPr/>
    </dgm:pt>
    <dgm:pt modelId="{4302EE40-2576-40B2-8E48-0FFA3132358A}" type="pres">
      <dgm:prSet presAssocID="{83B88C40-B585-4A24-909F-591F9C81CD49}" presName="dummy" presStyleCnt="0"/>
      <dgm:spPr/>
    </dgm:pt>
    <dgm:pt modelId="{60B30AA9-573E-4281-917B-9DE2B186F88E}" type="pres">
      <dgm:prSet presAssocID="{153675C7-13A9-4277-8743-E721FD8DF9B1}" presName="sibTrans" presStyleLbl="sibTrans2D1" presStyleIdx="1" presStyleCnt="5"/>
      <dgm:spPr/>
    </dgm:pt>
    <dgm:pt modelId="{D089349D-AA01-454E-B9F2-AF7473A15114}" type="pres">
      <dgm:prSet presAssocID="{7114A3FD-3C4A-4C23-9E62-C5075DE6F544}" presName="node" presStyleLbl="node1" presStyleIdx="2" presStyleCnt="5" custScaleX="231034" custScaleY="111997" custRadScaleRad="131872" custRadScaleInc="-102453">
        <dgm:presLayoutVars>
          <dgm:bulletEnabled val="1"/>
        </dgm:presLayoutVars>
      </dgm:prSet>
      <dgm:spPr/>
    </dgm:pt>
    <dgm:pt modelId="{035C805C-5378-437F-9E69-05E52E627458}" type="pres">
      <dgm:prSet presAssocID="{7114A3FD-3C4A-4C23-9E62-C5075DE6F544}" presName="dummy" presStyleCnt="0"/>
      <dgm:spPr/>
    </dgm:pt>
    <dgm:pt modelId="{08888C44-94B4-4A92-BB87-F41353702ADA}" type="pres">
      <dgm:prSet presAssocID="{E65DB4F3-CC46-4B43-BF44-3C4B2226A4E2}" presName="sibTrans" presStyleLbl="sibTrans2D1" presStyleIdx="2" presStyleCnt="5" custScaleX="200497" custScaleY="119327" custLinFactNeighborX="9414" custLinFactNeighborY="-4547"/>
      <dgm:spPr/>
    </dgm:pt>
    <dgm:pt modelId="{EF32EE11-5CDA-4252-8737-5EE187268C7F}" type="pres">
      <dgm:prSet presAssocID="{D816AB6C-5C48-40C9-BF34-FB9388D5E3EA}" presName="node" presStyleLbl="node1" presStyleIdx="3" presStyleCnt="5" custScaleX="180509" custScaleY="120676">
        <dgm:presLayoutVars>
          <dgm:bulletEnabled val="1"/>
        </dgm:presLayoutVars>
      </dgm:prSet>
      <dgm:spPr/>
    </dgm:pt>
    <dgm:pt modelId="{DF8B2FFB-D100-40C0-8EA9-7827636BE300}" type="pres">
      <dgm:prSet presAssocID="{D816AB6C-5C48-40C9-BF34-FB9388D5E3EA}" presName="dummy" presStyleCnt="0"/>
      <dgm:spPr/>
    </dgm:pt>
    <dgm:pt modelId="{0F5099F5-6037-44FD-BA6D-188C83638AF9}" type="pres">
      <dgm:prSet presAssocID="{5EB97DC7-3861-4071-AAB3-24779E8B75EB}" presName="sibTrans" presStyleLbl="sibTrans2D1" presStyleIdx="3" presStyleCnt="5" custLinFactNeighborX="-16215" custLinFactNeighborY="-2502"/>
      <dgm:spPr/>
    </dgm:pt>
    <dgm:pt modelId="{EAC75A7F-E9D2-4929-B135-0E233C8F2EB9}" type="pres">
      <dgm:prSet presAssocID="{2B4B0370-75E6-4BF8-A2DD-1C0A11F5BE0D}" presName="node" presStyleLbl="node1" presStyleIdx="4" presStyleCnt="5" custScaleX="256273" custScaleY="117771" custRadScaleRad="121629" custRadScaleInc="-18846">
        <dgm:presLayoutVars>
          <dgm:bulletEnabled val="1"/>
        </dgm:presLayoutVars>
      </dgm:prSet>
      <dgm:spPr/>
    </dgm:pt>
    <dgm:pt modelId="{495A25F8-4C5B-4CA2-BFCB-B0112C14462A}" type="pres">
      <dgm:prSet presAssocID="{2B4B0370-75E6-4BF8-A2DD-1C0A11F5BE0D}" presName="dummy" presStyleCnt="0"/>
      <dgm:spPr/>
    </dgm:pt>
    <dgm:pt modelId="{9D7723BB-B1A0-44AA-8B0B-BAC67556EEC1}" type="pres">
      <dgm:prSet presAssocID="{BB085F9B-EB3A-49C8-9F07-7B5951F3E115}" presName="sibTrans" presStyleLbl="sibTrans2D1" presStyleIdx="4" presStyleCnt="5" custLinFactNeighborX="-4114" custLinFactNeighborY="-6480"/>
      <dgm:spPr/>
    </dgm:pt>
  </dgm:ptLst>
  <dgm:cxnLst>
    <dgm:cxn modelId="{99A99613-7CC2-463B-8D05-2404B3F59020}" type="presOf" srcId="{5ECD6F84-6224-464E-89C8-C241A4C081D3}" destId="{793C3F53-7577-44BB-B504-B99AD958CBEB}" srcOrd="0" destOrd="0" presId="urn:microsoft.com/office/officeart/2005/8/layout/radial6"/>
    <dgm:cxn modelId="{838ACB40-1ADB-43BD-A6B9-FEB501830E26}" srcId="{0700EEE3-B76C-4D64-8196-73674D9D802A}" destId="{5ECD6F84-6224-464E-89C8-C241A4C081D3}" srcOrd="0" destOrd="0" parTransId="{93FB4322-6EF2-4D33-9E23-EF32FF281C04}" sibTransId="{D4F5BDE0-FBD7-4137-A70C-57992A500168}"/>
    <dgm:cxn modelId="{EE6A4D42-8BD9-4CB9-8FC3-76CDBD0DAF8E}" type="presOf" srcId="{2B4B0370-75E6-4BF8-A2DD-1C0A11F5BE0D}" destId="{EAC75A7F-E9D2-4929-B135-0E233C8F2EB9}" srcOrd="0" destOrd="0" presId="urn:microsoft.com/office/officeart/2005/8/layout/radial6"/>
    <dgm:cxn modelId="{8E485B63-0569-4448-AB04-F559D91EF2A8}" type="presOf" srcId="{F14207F1-534F-4EC9-8E48-627E79F3AF3A}" destId="{849F06F6-B162-43F9-84CF-A8BCDDE73E25}" srcOrd="0" destOrd="0" presId="urn:microsoft.com/office/officeart/2005/8/layout/radial6"/>
    <dgm:cxn modelId="{ADE5B246-780F-4A87-9606-9F4447548D1E}" type="presOf" srcId="{5EB97DC7-3861-4071-AAB3-24779E8B75EB}" destId="{0F5099F5-6037-44FD-BA6D-188C83638AF9}" srcOrd="0" destOrd="0" presId="urn:microsoft.com/office/officeart/2005/8/layout/radial6"/>
    <dgm:cxn modelId="{3005E94D-1028-4446-BC28-07EC00EEF1BF}" type="presOf" srcId="{7114A3FD-3C4A-4C23-9E62-C5075DE6F544}" destId="{D089349D-AA01-454E-B9F2-AF7473A15114}" srcOrd="0" destOrd="0" presId="urn:microsoft.com/office/officeart/2005/8/layout/radial6"/>
    <dgm:cxn modelId="{AECF0171-2B0A-40C8-815B-4B1FEE5DB1FC}" srcId="{0700EEE3-B76C-4D64-8196-73674D9D802A}" destId="{2B4B0370-75E6-4BF8-A2DD-1C0A11F5BE0D}" srcOrd="4" destOrd="0" parTransId="{3CCF67D5-43AD-41A3-B6A4-75BD144DA210}" sibTransId="{BB085F9B-EB3A-49C8-9F07-7B5951F3E115}"/>
    <dgm:cxn modelId="{7DF51B75-0A41-4F10-B69F-A2ACD274BF7D}" type="presOf" srcId="{153675C7-13A9-4277-8743-E721FD8DF9B1}" destId="{60B30AA9-573E-4281-917B-9DE2B186F88E}" srcOrd="0" destOrd="0" presId="urn:microsoft.com/office/officeart/2005/8/layout/radial6"/>
    <dgm:cxn modelId="{6D408C80-61F9-4516-910A-21A7A7723E49}" srcId="{0700EEE3-B76C-4D64-8196-73674D9D802A}" destId="{83B88C40-B585-4A24-909F-591F9C81CD49}" srcOrd="1" destOrd="0" parTransId="{89B31646-1CFE-415A-B897-1AF553E3A99F}" sibTransId="{153675C7-13A9-4277-8743-E721FD8DF9B1}"/>
    <dgm:cxn modelId="{94651183-5281-4208-B817-0480F9C33271}" type="presOf" srcId="{0700EEE3-B76C-4D64-8196-73674D9D802A}" destId="{1C7FCF96-6828-475C-9570-D189B2A55208}" srcOrd="0" destOrd="0" presId="urn:microsoft.com/office/officeart/2005/8/layout/radial6"/>
    <dgm:cxn modelId="{A0EAB79E-B4DC-4F10-81DF-9F42DD04410F}" srcId="{0700EEE3-B76C-4D64-8196-73674D9D802A}" destId="{D816AB6C-5C48-40C9-BF34-FB9388D5E3EA}" srcOrd="3" destOrd="0" parTransId="{FC111ABD-A631-4D67-A734-315465E17FE9}" sibTransId="{5EB97DC7-3861-4071-AAB3-24779E8B75EB}"/>
    <dgm:cxn modelId="{C97C05A3-1E4D-4165-9446-E08D1B936D1D}" type="presOf" srcId="{E65DB4F3-CC46-4B43-BF44-3C4B2226A4E2}" destId="{08888C44-94B4-4A92-BB87-F41353702ADA}" srcOrd="0" destOrd="0" presId="urn:microsoft.com/office/officeart/2005/8/layout/radial6"/>
    <dgm:cxn modelId="{236991A5-0835-4696-9E34-12848829A244}" type="presOf" srcId="{D4F5BDE0-FBD7-4137-A70C-57992A500168}" destId="{2C076252-48EB-4402-9FD3-6BB97DAAD3F7}" srcOrd="0" destOrd="0" presId="urn:microsoft.com/office/officeart/2005/8/layout/radial6"/>
    <dgm:cxn modelId="{299F55AC-12C1-4734-BFB2-AFF234A2352E}" srcId="{F14207F1-534F-4EC9-8E48-627E79F3AF3A}" destId="{0700EEE3-B76C-4D64-8196-73674D9D802A}" srcOrd="0" destOrd="0" parTransId="{E352438D-F39C-420A-9688-5268AEEB0F2A}" sibTransId="{607206B6-820F-4740-82CF-A1EFD3FB87F1}"/>
    <dgm:cxn modelId="{3FA2ABAE-33A2-45FA-99CE-ED606ACB94AB}" type="presOf" srcId="{83B88C40-B585-4A24-909F-591F9C81CD49}" destId="{53167037-B6EF-4592-8B54-EDFDF415948E}" srcOrd="0" destOrd="0" presId="urn:microsoft.com/office/officeart/2005/8/layout/radial6"/>
    <dgm:cxn modelId="{627C23B3-5A86-46A9-9CF1-612DF2B6DDFB}" type="presOf" srcId="{BB085F9B-EB3A-49C8-9F07-7B5951F3E115}" destId="{9D7723BB-B1A0-44AA-8B0B-BAC67556EEC1}" srcOrd="0" destOrd="0" presId="urn:microsoft.com/office/officeart/2005/8/layout/radial6"/>
    <dgm:cxn modelId="{9399B4D7-4CF3-4ECC-BB97-AE9DA02B7D51}" type="presOf" srcId="{D816AB6C-5C48-40C9-BF34-FB9388D5E3EA}" destId="{EF32EE11-5CDA-4252-8737-5EE187268C7F}" srcOrd="0" destOrd="0" presId="urn:microsoft.com/office/officeart/2005/8/layout/radial6"/>
    <dgm:cxn modelId="{3BC81DF1-AF85-436A-AF6B-D3C29E734B57}" srcId="{0700EEE3-B76C-4D64-8196-73674D9D802A}" destId="{7114A3FD-3C4A-4C23-9E62-C5075DE6F544}" srcOrd="2" destOrd="0" parTransId="{8FA6A35F-4083-41DE-8A7D-922F1DA76943}" sibTransId="{E65DB4F3-CC46-4B43-BF44-3C4B2226A4E2}"/>
    <dgm:cxn modelId="{E21E1272-FFDF-4C98-8710-C259E7A19ECB}" type="presParOf" srcId="{849F06F6-B162-43F9-84CF-A8BCDDE73E25}" destId="{1C7FCF96-6828-475C-9570-D189B2A55208}" srcOrd="0" destOrd="0" presId="urn:microsoft.com/office/officeart/2005/8/layout/radial6"/>
    <dgm:cxn modelId="{753135FD-F093-4534-94A5-A1E1F6F74CAF}" type="presParOf" srcId="{849F06F6-B162-43F9-84CF-A8BCDDE73E25}" destId="{793C3F53-7577-44BB-B504-B99AD958CBEB}" srcOrd="1" destOrd="0" presId="urn:microsoft.com/office/officeart/2005/8/layout/radial6"/>
    <dgm:cxn modelId="{6D01A92C-C88F-4E62-B1EE-22FB685F8F55}" type="presParOf" srcId="{849F06F6-B162-43F9-84CF-A8BCDDE73E25}" destId="{D514593D-68BD-4FA8-AF1C-60B24EF5776B}" srcOrd="2" destOrd="0" presId="urn:microsoft.com/office/officeart/2005/8/layout/radial6"/>
    <dgm:cxn modelId="{866ED7E2-476D-482B-B0E1-CC921B984A0A}" type="presParOf" srcId="{849F06F6-B162-43F9-84CF-A8BCDDE73E25}" destId="{2C076252-48EB-4402-9FD3-6BB97DAAD3F7}" srcOrd="3" destOrd="0" presId="urn:microsoft.com/office/officeart/2005/8/layout/radial6"/>
    <dgm:cxn modelId="{7AEC0DB4-3A82-451E-9D9A-28CA0EBA35A2}" type="presParOf" srcId="{849F06F6-B162-43F9-84CF-A8BCDDE73E25}" destId="{53167037-B6EF-4592-8B54-EDFDF415948E}" srcOrd="4" destOrd="0" presId="urn:microsoft.com/office/officeart/2005/8/layout/radial6"/>
    <dgm:cxn modelId="{68053EFC-C749-4E15-B8B0-27E346FFFDAF}" type="presParOf" srcId="{849F06F6-B162-43F9-84CF-A8BCDDE73E25}" destId="{4302EE40-2576-40B2-8E48-0FFA3132358A}" srcOrd="5" destOrd="0" presId="urn:microsoft.com/office/officeart/2005/8/layout/radial6"/>
    <dgm:cxn modelId="{9BF4E81E-33DC-477E-8A2C-B955A09EEC10}" type="presParOf" srcId="{849F06F6-B162-43F9-84CF-A8BCDDE73E25}" destId="{60B30AA9-573E-4281-917B-9DE2B186F88E}" srcOrd="6" destOrd="0" presId="urn:microsoft.com/office/officeart/2005/8/layout/radial6"/>
    <dgm:cxn modelId="{BFADBC1D-3A91-47E7-ACE7-385127C5F1DE}" type="presParOf" srcId="{849F06F6-B162-43F9-84CF-A8BCDDE73E25}" destId="{D089349D-AA01-454E-B9F2-AF7473A15114}" srcOrd="7" destOrd="0" presId="urn:microsoft.com/office/officeart/2005/8/layout/radial6"/>
    <dgm:cxn modelId="{A03E7BEE-D129-4ED6-8B1E-A623B403EDEF}" type="presParOf" srcId="{849F06F6-B162-43F9-84CF-A8BCDDE73E25}" destId="{035C805C-5378-437F-9E69-05E52E627458}" srcOrd="8" destOrd="0" presId="urn:microsoft.com/office/officeart/2005/8/layout/radial6"/>
    <dgm:cxn modelId="{3605F0CF-B258-4421-8083-62E23AE24A61}" type="presParOf" srcId="{849F06F6-B162-43F9-84CF-A8BCDDE73E25}" destId="{08888C44-94B4-4A92-BB87-F41353702ADA}" srcOrd="9" destOrd="0" presId="urn:microsoft.com/office/officeart/2005/8/layout/radial6"/>
    <dgm:cxn modelId="{DD5CC530-B85E-4B8C-B1E7-C9DA4DD53826}" type="presParOf" srcId="{849F06F6-B162-43F9-84CF-A8BCDDE73E25}" destId="{EF32EE11-5CDA-4252-8737-5EE187268C7F}" srcOrd="10" destOrd="0" presId="urn:microsoft.com/office/officeart/2005/8/layout/radial6"/>
    <dgm:cxn modelId="{5322CB64-4740-4E98-8E92-E005C89AC6F3}" type="presParOf" srcId="{849F06F6-B162-43F9-84CF-A8BCDDE73E25}" destId="{DF8B2FFB-D100-40C0-8EA9-7827636BE300}" srcOrd="11" destOrd="0" presId="urn:microsoft.com/office/officeart/2005/8/layout/radial6"/>
    <dgm:cxn modelId="{26B8ABA0-E8BA-4EF3-8B7A-A62F4C714307}" type="presParOf" srcId="{849F06F6-B162-43F9-84CF-A8BCDDE73E25}" destId="{0F5099F5-6037-44FD-BA6D-188C83638AF9}" srcOrd="12" destOrd="0" presId="urn:microsoft.com/office/officeart/2005/8/layout/radial6"/>
    <dgm:cxn modelId="{9E2AA3A0-E2C0-453A-AC18-4947D4ABF011}" type="presParOf" srcId="{849F06F6-B162-43F9-84CF-A8BCDDE73E25}" destId="{EAC75A7F-E9D2-4929-B135-0E233C8F2EB9}" srcOrd="13" destOrd="0" presId="urn:microsoft.com/office/officeart/2005/8/layout/radial6"/>
    <dgm:cxn modelId="{4445FCDB-E4F7-44CD-BCEF-84D253CC7769}" type="presParOf" srcId="{849F06F6-B162-43F9-84CF-A8BCDDE73E25}" destId="{495A25F8-4C5B-4CA2-BFCB-B0112C14462A}" srcOrd="14" destOrd="0" presId="urn:microsoft.com/office/officeart/2005/8/layout/radial6"/>
    <dgm:cxn modelId="{8B8E0972-4B39-408E-86F8-80AE3F057520}" type="presParOf" srcId="{849F06F6-B162-43F9-84CF-A8BCDDE73E25}" destId="{9D7723BB-B1A0-44AA-8B0B-BAC67556EEC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3F683-B4F8-4D3D-8E3F-439DE46B16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6461342-0E4D-434B-BD0A-F35C890A45E2}">
      <dgm:prSet custT="1"/>
      <dgm:spPr>
        <a:solidFill>
          <a:schemeClr val="accent6"/>
        </a:solidFill>
      </dgm:spPr>
      <dgm:t>
        <a:bodyPr/>
        <a:lstStyle/>
        <a:p>
          <a:r>
            <a:rPr lang="uk-UA" sz="2400" b="1" i="0" dirty="0">
              <a:solidFill>
                <a:schemeClr val="tx1"/>
              </a:solidFill>
            </a:rPr>
            <a:t>Урок є відкриттям істини, пошуком і осмисленням її у спільній діяльності вчителя і учня</a:t>
          </a:r>
          <a:endParaRPr lang="uk-UA" sz="2400" b="1" dirty="0">
            <a:solidFill>
              <a:schemeClr val="tx1"/>
            </a:solidFill>
          </a:endParaRPr>
        </a:p>
      </dgm:t>
    </dgm:pt>
    <dgm:pt modelId="{3F4B3040-9356-451C-A54D-03E65FDCEA0A}" type="parTrans" cxnId="{DF81EE18-2C87-4B53-86E1-D805902AFF33}">
      <dgm:prSet/>
      <dgm:spPr/>
      <dgm:t>
        <a:bodyPr/>
        <a:lstStyle/>
        <a:p>
          <a:endParaRPr lang="uk-UA"/>
        </a:p>
      </dgm:t>
    </dgm:pt>
    <dgm:pt modelId="{30832488-03FC-4E06-AFC5-BE1E80F0E4A7}" type="sibTrans" cxnId="{DF81EE18-2C87-4B53-86E1-D805902AFF33}">
      <dgm:prSet/>
      <dgm:spPr/>
      <dgm:t>
        <a:bodyPr/>
        <a:lstStyle/>
        <a:p>
          <a:endParaRPr lang="uk-UA"/>
        </a:p>
      </dgm:t>
    </dgm:pt>
    <dgm:pt modelId="{9F59952D-15E5-406D-9F91-9E5CC4A75909}">
      <dgm:prSet custT="1"/>
      <dgm:spPr>
        <a:solidFill>
          <a:schemeClr val="accent6"/>
        </a:solidFill>
      </dgm:spPr>
      <dgm:t>
        <a:bodyPr/>
        <a:lstStyle/>
        <a:p>
          <a:r>
            <a:rPr lang="ru-RU" sz="3600" b="1" i="0" dirty="0">
              <a:solidFill>
                <a:schemeClr val="tx1"/>
              </a:solidFill>
            </a:rPr>
            <a:t>Урок є </a:t>
          </a:r>
          <a:r>
            <a:rPr lang="ru-RU" sz="3600" b="1" i="0" dirty="0" err="1">
              <a:solidFill>
                <a:schemeClr val="tx1"/>
              </a:solidFill>
            </a:rPr>
            <a:t>частиною</a:t>
          </a:r>
          <a:r>
            <a:rPr lang="ru-RU" sz="3600" b="1" i="0" dirty="0">
              <a:solidFill>
                <a:schemeClr val="tx1"/>
              </a:solidFill>
            </a:rPr>
            <a:t> </a:t>
          </a:r>
          <a:r>
            <a:rPr lang="ru-RU" sz="3600" b="1" i="0" dirty="0" err="1">
              <a:solidFill>
                <a:schemeClr val="tx1"/>
              </a:solidFill>
            </a:rPr>
            <a:t>життя</a:t>
          </a:r>
          <a:r>
            <a:rPr lang="ru-RU" sz="3600" b="1" i="0" dirty="0">
              <a:solidFill>
                <a:schemeClr val="tx1"/>
              </a:solidFill>
            </a:rPr>
            <a:t> </a:t>
          </a:r>
          <a:r>
            <a:rPr lang="ru-RU" sz="3600" b="1" i="0" dirty="0" err="1">
              <a:solidFill>
                <a:schemeClr val="tx1"/>
              </a:solidFill>
            </a:rPr>
            <a:t>дитини</a:t>
          </a:r>
          <a:endParaRPr lang="ru-RU" sz="3600" b="1" dirty="0">
            <a:solidFill>
              <a:schemeClr val="tx1"/>
            </a:solidFill>
          </a:endParaRPr>
        </a:p>
      </dgm:t>
    </dgm:pt>
    <dgm:pt modelId="{17B2CCD7-D592-4A65-8253-46D3D4E61961}" type="parTrans" cxnId="{26063FDE-0720-4F0F-B06B-D8952C86FD95}">
      <dgm:prSet/>
      <dgm:spPr/>
      <dgm:t>
        <a:bodyPr/>
        <a:lstStyle/>
        <a:p>
          <a:endParaRPr lang="uk-UA"/>
        </a:p>
      </dgm:t>
    </dgm:pt>
    <dgm:pt modelId="{A70879A0-AB1C-4D0B-8463-D30F736FC49F}" type="sibTrans" cxnId="{26063FDE-0720-4F0F-B06B-D8952C86FD95}">
      <dgm:prSet/>
      <dgm:spPr/>
      <dgm:t>
        <a:bodyPr/>
        <a:lstStyle/>
        <a:p>
          <a:endParaRPr lang="uk-UA"/>
        </a:p>
      </dgm:t>
    </dgm:pt>
    <dgm:pt modelId="{2DF2EBA0-4BA8-4334-A98E-643D6244D62B}">
      <dgm:prSet custT="1"/>
      <dgm:spPr>
        <a:solidFill>
          <a:schemeClr val="accent6"/>
        </a:solidFill>
      </dgm:spPr>
      <dgm:t>
        <a:bodyPr/>
        <a:lstStyle/>
        <a:p>
          <a:r>
            <a:rPr lang="ru-RU" sz="2400" b="1" i="0" dirty="0" err="1">
              <a:solidFill>
                <a:schemeClr val="tx1"/>
              </a:solidFill>
            </a:rPr>
            <a:t>Дитина</a:t>
          </a:r>
          <a:r>
            <a:rPr lang="ru-RU" sz="2400" b="1" i="0" dirty="0">
              <a:solidFill>
                <a:schemeClr val="tx1"/>
              </a:solidFill>
            </a:rPr>
            <a:t> на </a:t>
          </a:r>
          <a:r>
            <a:rPr lang="ru-RU" sz="2400" b="1" i="0" dirty="0" err="1">
              <a:solidFill>
                <a:schemeClr val="tx1"/>
              </a:solidFill>
            </a:rPr>
            <a:t>уроці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завжди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залишається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найвищою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цінністю</a:t>
          </a:r>
          <a:r>
            <a:rPr lang="ru-RU" sz="2400" b="1" i="0" dirty="0">
              <a:solidFill>
                <a:schemeClr val="tx1"/>
              </a:solidFill>
            </a:rPr>
            <a:t>, </a:t>
          </a:r>
          <a:r>
            <a:rPr lang="ru-RU" sz="2400" b="1" i="0" dirty="0" err="1">
              <a:solidFill>
                <a:schemeClr val="tx1"/>
              </a:solidFill>
            </a:rPr>
            <a:t>виступаючи</a:t>
          </a:r>
          <a:r>
            <a:rPr lang="ru-RU" sz="2400" b="1" i="0" dirty="0">
              <a:solidFill>
                <a:schemeClr val="tx1"/>
              </a:solidFill>
            </a:rPr>
            <a:t> в </a:t>
          </a:r>
          <a:r>
            <a:rPr lang="ru-RU" sz="2400" b="1" i="0" dirty="0" err="1">
              <a:solidFill>
                <a:schemeClr val="tx1"/>
              </a:solidFill>
            </a:rPr>
            <a:t>ролі</a:t>
          </a:r>
          <a:r>
            <a:rPr lang="ru-RU" sz="2400" b="1" i="0" dirty="0">
              <a:solidFill>
                <a:schemeClr val="tx1"/>
              </a:solidFill>
            </a:rPr>
            <a:t> мети і </a:t>
          </a:r>
          <a:r>
            <a:rPr lang="ru-RU" sz="2400" b="1" i="0" dirty="0" err="1">
              <a:solidFill>
                <a:schemeClr val="tx1"/>
              </a:solidFill>
            </a:rPr>
            <a:t>ніколи</a:t>
          </a:r>
          <a:r>
            <a:rPr lang="ru-RU" sz="2400" b="1" i="0" dirty="0">
              <a:solidFill>
                <a:schemeClr val="tx1"/>
              </a:solidFill>
            </a:rPr>
            <a:t> не </a:t>
          </a:r>
          <a:r>
            <a:rPr lang="ru-RU" sz="2400" b="1" i="0" dirty="0" err="1">
              <a:solidFill>
                <a:schemeClr val="tx1"/>
              </a:solidFill>
            </a:rPr>
            <a:t>виступаючи</a:t>
          </a:r>
          <a:r>
            <a:rPr lang="ru-RU" sz="2400" b="1" i="0" dirty="0">
              <a:solidFill>
                <a:schemeClr val="tx1"/>
              </a:solidFill>
            </a:rPr>
            <a:t> у </a:t>
          </a:r>
          <a:r>
            <a:rPr lang="ru-RU" sz="2400" b="1" i="0" dirty="0" err="1">
              <a:solidFill>
                <a:schemeClr val="tx1"/>
              </a:solidFill>
            </a:rPr>
            <a:t>вигляді</a:t>
          </a:r>
          <a:r>
            <a:rPr lang="ru-RU" sz="2400" b="1" i="0" dirty="0">
              <a:solidFill>
                <a:schemeClr val="tx1"/>
              </a:solidFill>
            </a:rPr>
            <a:t> </a:t>
          </a:r>
          <a:r>
            <a:rPr lang="ru-RU" sz="2400" b="1" i="0" dirty="0" err="1">
              <a:solidFill>
                <a:schemeClr val="tx1"/>
              </a:solidFill>
            </a:rPr>
            <a:t>засобу</a:t>
          </a:r>
          <a:r>
            <a:rPr lang="ru-RU" sz="2100" b="0" i="0" dirty="0"/>
            <a:t>.</a:t>
          </a:r>
          <a:endParaRPr lang="ru-RU" sz="2100" dirty="0"/>
        </a:p>
      </dgm:t>
    </dgm:pt>
    <dgm:pt modelId="{EAF688C1-7297-4D73-BE3D-46818111BF85}" type="parTrans" cxnId="{C0A38A45-FB1D-41A4-BA1A-098A58A22D70}">
      <dgm:prSet/>
      <dgm:spPr/>
      <dgm:t>
        <a:bodyPr/>
        <a:lstStyle/>
        <a:p>
          <a:endParaRPr lang="uk-UA"/>
        </a:p>
      </dgm:t>
    </dgm:pt>
    <dgm:pt modelId="{B0659AF8-A06E-43CD-A499-39C1F27A5C5C}" type="sibTrans" cxnId="{C0A38A45-FB1D-41A4-BA1A-098A58A22D70}">
      <dgm:prSet/>
      <dgm:spPr/>
      <dgm:t>
        <a:bodyPr/>
        <a:lstStyle/>
        <a:p>
          <a:endParaRPr lang="uk-UA"/>
        </a:p>
      </dgm:t>
    </dgm:pt>
    <dgm:pt modelId="{56E0830D-C11C-49D6-BE3C-2B94023FB572}" type="pres">
      <dgm:prSet presAssocID="{F1C3F683-B4F8-4D3D-8E3F-439DE46B162F}" presName="Name0" presStyleCnt="0">
        <dgm:presLayoutVars>
          <dgm:dir/>
          <dgm:resizeHandles val="exact"/>
        </dgm:presLayoutVars>
      </dgm:prSet>
      <dgm:spPr/>
    </dgm:pt>
    <dgm:pt modelId="{E4CB0D3C-D8C8-49D1-9787-F36638C21327}" type="pres">
      <dgm:prSet presAssocID="{E6461342-0E4D-434B-BD0A-F35C890A45E2}" presName="node" presStyleLbl="node1" presStyleIdx="0" presStyleCnt="3" custScaleX="114319" custLinFactNeighborX="8088" custLinFactNeighborY="-799">
        <dgm:presLayoutVars>
          <dgm:bulletEnabled val="1"/>
        </dgm:presLayoutVars>
      </dgm:prSet>
      <dgm:spPr/>
    </dgm:pt>
    <dgm:pt modelId="{9180FB26-258C-4F16-A399-C1BF14598EE4}" type="pres">
      <dgm:prSet presAssocID="{30832488-03FC-4E06-AFC5-BE1E80F0E4A7}" presName="sibTrans" presStyleLbl="sibTrans2D1" presStyleIdx="0" presStyleCnt="2"/>
      <dgm:spPr/>
    </dgm:pt>
    <dgm:pt modelId="{CF3D50D2-6B02-4E72-B64B-9C3FFE64146C}" type="pres">
      <dgm:prSet presAssocID="{30832488-03FC-4E06-AFC5-BE1E80F0E4A7}" presName="connectorText" presStyleLbl="sibTrans2D1" presStyleIdx="0" presStyleCnt="2"/>
      <dgm:spPr/>
    </dgm:pt>
    <dgm:pt modelId="{EC33AF28-64E3-44BC-B47E-5360A637DD5D}" type="pres">
      <dgm:prSet presAssocID="{9F59952D-15E5-406D-9F91-9E5CC4A75909}" presName="node" presStyleLbl="node1" presStyleIdx="1" presStyleCnt="3" custScaleX="120239">
        <dgm:presLayoutVars>
          <dgm:bulletEnabled val="1"/>
        </dgm:presLayoutVars>
      </dgm:prSet>
      <dgm:spPr/>
    </dgm:pt>
    <dgm:pt modelId="{03A87C45-AB7E-4067-86C5-865706F6F086}" type="pres">
      <dgm:prSet presAssocID="{A70879A0-AB1C-4D0B-8463-D30F736FC49F}" presName="sibTrans" presStyleLbl="sibTrans2D1" presStyleIdx="1" presStyleCnt="2"/>
      <dgm:spPr/>
    </dgm:pt>
    <dgm:pt modelId="{E2B1DA2C-05D8-429B-A05D-14EFB6A37896}" type="pres">
      <dgm:prSet presAssocID="{A70879A0-AB1C-4D0B-8463-D30F736FC49F}" presName="connectorText" presStyleLbl="sibTrans2D1" presStyleIdx="1" presStyleCnt="2"/>
      <dgm:spPr/>
    </dgm:pt>
    <dgm:pt modelId="{8159A56D-621F-4C14-9990-EAA4270ED19F}" type="pres">
      <dgm:prSet presAssocID="{2DF2EBA0-4BA8-4334-A98E-643D6244D62B}" presName="node" presStyleLbl="node1" presStyleIdx="2" presStyleCnt="3">
        <dgm:presLayoutVars>
          <dgm:bulletEnabled val="1"/>
        </dgm:presLayoutVars>
      </dgm:prSet>
      <dgm:spPr/>
    </dgm:pt>
  </dgm:ptLst>
  <dgm:cxnLst>
    <dgm:cxn modelId="{DF81EE18-2C87-4B53-86E1-D805902AFF33}" srcId="{F1C3F683-B4F8-4D3D-8E3F-439DE46B162F}" destId="{E6461342-0E4D-434B-BD0A-F35C890A45E2}" srcOrd="0" destOrd="0" parTransId="{3F4B3040-9356-451C-A54D-03E65FDCEA0A}" sibTransId="{30832488-03FC-4E06-AFC5-BE1E80F0E4A7}"/>
    <dgm:cxn modelId="{52799C37-8806-4EBC-A026-E06C098B48F4}" type="presOf" srcId="{A70879A0-AB1C-4D0B-8463-D30F736FC49F}" destId="{E2B1DA2C-05D8-429B-A05D-14EFB6A37896}" srcOrd="1" destOrd="0" presId="urn:microsoft.com/office/officeart/2005/8/layout/process1"/>
    <dgm:cxn modelId="{C545D142-E0DA-4A77-AE92-4656380C43BF}" type="presOf" srcId="{A70879A0-AB1C-4D0B-8463-D30F736FC49F}" destId="{03A87C45-AB7E-4067-86C5-865706F6F086}" srcOrd="0" destOrd="0" presId="urn:microsoft.com/office/officeart/2005/8/layout/process1"/>
    <dgm:cxn modelId="{C0A38A45-FB1D-41A4-BA1A-098A58A22D70}" srcId="{F1C3F683-B4F8-4D3D-8E3F-439DE46B162F}" destId="{2DF2EBA0-4BA8-4334-A98E-643D6244D62B}" srcOrd="2" destOrd="0" parTransId="{EAF688C1-7297-4D73-BE3D-46818111BF85}" sibTransId="{B0659AF8-A06E-43CD-A499-39C1F27A5C5C}"/>
    <dgm:cxn modelId="{28B79354-1B4E-4BF6-BAB9-704322156B61}" type="presOf" srcId="{2DF2EBA0-4BA8-4334-A98E-643D6244D62B}" destId="{8159A56D-621F-4C14-9990-EAA4270ED19F}" srcOrd="0" destOrd="0" presId="urn:microsoft.com/office/officeart/2005/8/layout/process1"/>
    <dgm:cxn modelId="{1FC3DC57-D195-4B40-9A07-B2BFCC346431}" type="presOf" srcId="{F1C3F683-B4F8-4D3D-8E3F-439DE46B162F}" destId="{56E0830D-C11C-49D6-BE3C-2B94023FB572}" srcOrd="0" destOrd="0" presId="urn:microsoft.com/office/officeart/2005/8/layout/process1"/>
    <dgm:cxn modelId="{EF567593-97FA-40F7-B815-22CFD357FD3B}" type="presOf" srcId="{E6461342-0E4D-434B-BD0A-F35C890A45E2}" destId="{E4CB0D3C-D8C8-49D1-9787-F36638C21327}" srcOrd="0" destOrd="0" presId="urn:microsoft.com/office/officeart/2005/8/layout/process1"/>
    <dgm:cxn modelId="{8C4203B2-EEC0-480C-9D23-AA1640A50820}" type="presOf" srcId="{30832488-03FC-4E06-AFC5-BE1E80F0E4A7}" destId="{CF3D50D2-6B02-4E72-B64B-9C3FFE64146C}" srcOrd="1" destOrd="0" presId="urn:microsoft.com/office/officeart/2005/8/layout/process1"/>
    <dgm:cxn modelId="{A26564D3-4D71-4837-925E-FFC2F13A87F8}" type="presOf" srcId="{30832488-03FC-4E06-AFC5-BE1E80F0E4A7}" destId="{9180FB26-258C-4F16-A399-C1BF14598EE4}" srcOrd="0" destOrd="0" presId="urn:microsoft.com/office/officeart/2005/8/layout/process1"/>
    <dgm:cxn modelId="{26063FDE-0720-4F0F-B06B-D8952C86FD95}" srcId="{F1C3F683-B4F8-4D3D-8E3F-439DE46B162F}" destId="{9F59952D-15E5-406D-9F91-9E5CC4A75909}" srcOrd="1" destOrd="0" parTransId="{17B2CCD7-D592-4A65-8253-46D3D4E61961}" sibTransId="{A70879A0-AB1C-4D0B-8463-D30F736FC49F}"/>
    <dgm:cxn modelId="{16229BF1-46A0-40C9-8494-E4463CAC4F0A}" type="presOf" srcId="{9F59952D-15E5-406D-9F91-9E5CC4A75909}" destId="{EC33AF28-64E3-44BC-B47E-5360A637DD5D}" srcOrd="0" destOrd="0" presId="urn:microsoft.com/office/officeart/2005/8/layout/process1"/>
    <dgm:cxn modelId="{95D93037-2857-437B-B6CD-A5DD993C0D96}" type="presParOf" srcId="{56E0830D-C11C-49D6-BE3C-2B94023FB572}" destId="{E4CB0D3C-D8C8-49D1-9787-F36638C21327}" srcOrd="0" destOrd="0" presId="urn:microsoft.com/office/officeart/2005/8/layout/process1"/>
    <dgm:cxn modelId="{E5DF61A8-E659-4EED-9341-D9D94947476B}" type="presParOf" srcId="{56E0830D-C11C-49D6-BE3C-2B94023FB572}" destId="{9180FB26-258C-4F16-A399-C1BF14598EE4}" srcOrd="1" destOrd="0" presId="urn:microsoft.com/office/officeart/2005/8/layout/process1"/>
    <dgm:cxn modelId="{2DF42EB1-CAD9-40D2-9068-19BB39288519}" type="presParOf" srcId="{9180FB26-258C-4F16-A399-C1BF14598EE4}" destId="{CF3D50D2-6B02-4E72-B64B-9C3FFE64146C}" srcOrd="0" destOrd="0" presId="urn:microsoft.com/office/officeart/2005/8/layout/process1"/>
    <dgm:cxn modelId="{85CDF138-D044-4026-A010-8DF78E518E83}" type="presParOf" srcId="{56E0830D-C11C-49D6-BE3C-2B94023FB572}" destId="{EC33AF28-64E3-44BC-B47E-5360A637DD5D}" srcOrd="2" destOrd="0" presId="urn:microsoft.com/office/officeart/2005/8/layout/process1"/>
    <dgm:cxn modelId="{81B28275-F8D7-4F17-80A8-493853F0A53F}" type="presParOf" srcId="{56E0830D-C11C-49D6-BE3C-2B94023FB572}" destId="{03A87C45-AB7E-4067-86C5-865706F6F086}" srcOrd="3" destOrd="0" presId="urn:microsoft.com/office/officeart/2005/8/layout/process1"/>
    <dgm:cxn modelId="{D811C1B2-6CBB-4A98-866B-85813B7561C7}" type="presParOf" srcId="{03A87C45-AB7E-4067-86C5-865706F6F086}" destId="{E2B1DA2C-05D8-429B-A05D-14EFB6A37896}" srcOrd="0" destOrd="0" presId="urn:microsoft.com/office/officeart/2005/8/layout/process1"/>
    <dgm:cxn modelId="{8F2D6964-41CD-4F19-9AE5-6FCC9547169B}" type="presParOf" srcId="{56E0830D-C11C-49D6-BE3C-2B94023FB572}" destId="{8159A56D-621F-4C14-9990-EAA4270ED19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1EC81-11FC-4B17-BEAE-7CEC7FD3BB4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47C7E28-1E01-45D1-887F-2934D161062B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Нестандартні форми проведення сучасного уроку</a:t>
          </a:r>
        </a:p>
      </dgm:t>
    </dgm:pt>
    <dgm:pt modelId="{F029E25E-F734-48E6-A119-9C951856AB39}" type="parTrans" cxnId="{5B8F5328-8A9F-442C-9643-4DFA7A3D1174}">
      <dgm:prSet/>
      <dgm:spPr/>
      <dgm:t>
        <a:bodyPr/>
        <a:lstStyle/>
        <a:p>
          <a:endParaRPr lang="uk-UA"/>
        </a:p>
      </dgm:t>
    </dgm:pt>
    <dgm:pt modelId="{0FABBE1D-7BE9-4A3A-B665-6509169FA48D}" type="sibTrans" cxnId="{5B8F5328-8A9F-442C-9643-4DFA7A3D1174}">
      <dgm:prSet/>
      <dgm:spPr/>
      <dgm:t>
        <a:bodyPr/>
        <a:lstStyle/>
        <a:p>
          <a:endParaRPr lang="uk-UA"/>
        </a:p>
      </dgm:t>
    </dgm:pt>
    <dgm:pt modelId="{EC65F7BA-C42D-4613-90AE-291430BA6687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Урок -  гра</a:t>
          </a:r>
        </a:p>
      </dgm:t>
    </dgm:pt>
    <dgm:pt modelId="{33AB9C32-4FDC-4427-92D2-98C5CE6CD319}" type="parTrans" cxnId="{3D99F393-4098-41EC-9901-2EE6F5BD20CC}">
      <dgm:prSet/>
      <dgm:spPr/>
      <dgm:t>
        <a:bodyPr/>
        <a:lstStyle/>
        <a:p>
          <a:endParaRPr lang="uk-UA"/>
        </a:p>
      </dgm:t>
    </dgm:pt>
    <dgm:pt modelId="{76A4671B-745C-454B-946C-20D1348B6841}" type="sibTrans" cxnId="{3D99F393-4098-41EC-9901-2EE6F5BD20CC}">
      <dgm:prSet/>
      <dgm:spPr/>
      <dgm:t>
        <a:bodyPr/>
        <a:lstStyle/>
        <a:p>
          <a:endParaRPr lang="uk-UA"/>
        </a:p>
      </dgm:t>
    </dgm:pt>
    <dgm:pt modelId="{C96ED019-602B-4777-B3F4-C08EC2A83063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Мультимедійний урок</a:t>
          </a:r>
        </a:p>
      </dgm:t>
    </dgm:pt>
    <dgm:pt modelId="{5967F025-85F0-4127-80A1-41A45955399D}" type="parTrans" cxnId="{E9C3BA34-0E54-43E3-85BD-7031F1627942}">
      <dgm:prSet/>
      <dgm:spPr/>
      <dgm:t>
        <a:bodyPr/>
        <a:lstStyle/>
        <a:p>
          <a:endParaRPr lang="uk-UA"/>
        </a:p>
      </dgm:t>
    </dgm:pt>
    <dgm:pt modelId="{C4A5C0FC-5D22-43F0-BAF5-787FCE1B53BE}" type="sibTrans" cxnId="{E9C3BA34-0E54-43E3-85BD-7031F1627942}">
      <dgm:prSet/>
      <dgm:spPr/>
      <dgm:t>
        <a:bodyPr/>
        <a:lstStyle/>
        <a:p>
          <a:endParaRPr lang="uk-UA"/>
        </a:p>
      </dgm:t>
    </dgm:pt>
    <dgm:pt modelId="{104B1866-5B86-4A2C-B993-5954D2335B92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Урок -</a:t>
          </a:r>
          <a:r>
            <a:rPr lang="uk-UA" sz="2400" b="1" dirty="0" err="1">
              <a:solidFill>
                <a:schemeClr val="tx1"/>
              </a:solidFill>
            </a:rPr>
            <a:t>досліженння</a:t>
          </a:r>
          <a:endParaRPr lang="uk-UA" sz="2400" b="1" dirty="0">
            <a:solidFill>
              <a:schemeClr val="tx1"/>
            </a:solidFill>
          </a:endParaRPr>
        </a:p>
      </dgm:t>
    </dgm:pt>
    <dgm:pt modelId="{7276F763-BEDC-4EF0-A536-8D9C35AFC0A9}" type="parTrans" cxnId="{94985071-FB74-40D6-B042-81A898B55BB7}">
      <dgm:prSet/>
      <dgm:spPr/>
      <dgm:t>
        <a:bodyPr/>
        <a:lstStyle/>
        <a:p>
          <a:endParaRPr lang="uk-UA"/>
        </a:p>
      </dgm:t>
    </dgm:pt>
    <dgm:pt modelId="{4D08589A-0DC9-446D-A41A-4861FBE403CF}" type="sibTrans" cxnId="{94985071-FB74-40D6-B042-81A898B55BB7}">
      <dgm:prSet/>
      <dgm:spPr/>
      <dgm:t>
        <a:bodyPr/>
        <a:lstStyle/>
        <a:p>
          <a:endParaRPr lang="uk-UA"/>
        </a:p>
      </dgm:t>
    </dgm:pt>
    <dgm:pt modelId="{679A880D-525C-464A-AAA6-815EB44D55A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Урок-подорож</a:t>
          </a:r>
        </a:p>
      </dgm:t>
    </dgm:pt>
    <dgm:pt modelId="{E1FB90ED-4A79-43D2-8F7E-E611F2269DE5}" type="parTrans" cxnId="{A7CF29E2-5DED-438A-8775-590FD661BF63}">
      <dgm:prSet/>
      <dgm:spPr/>
      <dgm:t>
        <a:bodyPr/>
        <a:lstStyle/>
        <a:p>
          <a:endParaRPr lang="uk-UA"/>
        </a:p>
      </dgm:t>
    </dgm:pt>
    <dgm:pt modelId="{E2619FC7-0684-49C7-87EA-2E528D93479A}" type="sibTrans" cxnId="{A7CF29E2-5DED-438A-8775-590FD661BF63}">
      <dgm:prSet/>
      <dgm:spPr/>
      <dgm:t>
        <a:bodyPr/>
        <a:lstStyle/>
        <a:p>
          <a:endParaRPr lang="uk-UA"/>
        </a:p>
      </dgm:t>
    </dgm:pt>
    <dgm:pt modelId="{E1A11DDA-006B-4973-BE26-A35613CCCE3B}" type="pres">
      <dgm:prSet presAssocID="{02E1EC81-11FC-4B17-BEAE-7CEC7FD3BB4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859529-CA7C-46AA-BACA-0D1CD83C289F}" type="pres">
      <dgm:prSet presAssocID="{C47C7E28-1E01-45D1-887F-2934D161062B}" presName="centerShape" presStyleLbl="node0" presStyleIdx="0" presStyleCnt="1" custScaleX="139131"/>
      <dgm:spPr/>
    </dgm:pt>
    <dgm:pt modelId="{D99B725A-9FF9-4536-B019-5FE799188455}" type="pres">
      <dgm:prSet presAssocID="{33AB9C32-4FDC-4427-92D2-98C5CE6CD319}" presName="parTrans" presStyleLbl="sibTrans2D1" presStyleIdx="0" presStyleCnt="4"/>
      <dgm:spPr/>
    </dgm:pt>
    <dgm:pt modelId="{C9C6197C-3804-41A8-9769-105A207D7C9C}" type="pres">
      <dgm:prSet presAssocID="{33AB9C32-4FDC-4427-92D2-98C5CE6CD319}" presName="connectorText" presStyleLbl="sibTrans2D1" presStyleIdx="0" presStyleCnt="4"/>
      <dgm:spPr/>
    </dgm:pt>
    <dgm:pt modelId="{EA69D9C1-CA36-4AF4-B3D9-F7A96E15E347}" type="pres">
      <dgm:prSet presAssocID="{EC65F7BA-C42D-4613-90AE-291430BA6687}" presName="node" presStyleLbl="node1" presStyleIdx="0" presStyleCnt="4">
        <dgm:presLayoutVars>
          <dgm:bulletEnabled val="1"/>
        </dgm:presLayoutVars>
      </dgm:prSet>
      <dgm:spPr/>
    </dgm:pt>
    <dgm:pt modelId="{A2776580-CD65-4E3E-A230-D1C59D51362D}" type="pres">
      <dgm:prSet presAssocID="{5967F025-85F0-4127-80A1-41A45955399D}" presName="parTrans" presStyleLbl="sibTrans2D1" presStyleIdx="1" presStyleCnt="4"/>
      <dgm:spPr/>
    </dgm:pt>
    <dgm:pt modelId="{20A524F7-58E0-481E-8CAD-D7F8DB13E2FB}" type="pres">
      <dgm:prSet presAssocID="{5967F025-85F0-4127-80A1-41A45955399D}" presName="connectorText" presStyleLbl="sibTrans2D1" presStyleIdx="1" presStyleCnt="4"/>
      <dgm:spPr/>
    </dgm:pt>
    <dgm:pt modelId="{EB2EFE30-E9A4-4259-9005-FB6DEB5D9BEF}" type="pres">
      <dgm:prSet presAssocID="{C96ED019-602B-4777-B3F4-C08EC2A83063}" presName="node" presStyleLbl="node1" presStyleIdx="1" presStyleCnt="4" custAng="683760" custScaleX="139436">
        <dgm:presLayoutVars>
          <dgm:bulletEnabled val="1"/>
        </dgm:presLayoutVars>
      </dgm:prSet>
      <dgm:spPr/>
    </dgm:pt>
    <dgm:pt modelId="{57D88F99-E421-440A-9B3B-1DDC5E20EE11}" type="pres">
      <dgm:prSet presAssocID="{7276F763-BEDC-4EF0-A536-8D9C35AFC0A9}" presName="parTrans" presStyleLbl="sibTrans2D1" presStyleIdx="2" presStyleCnt="4"/>
      <dgm:spPr/>
    </dgm:pt>
    <dgm:pt modelId="{E8FC30AD-04A9-407E-8ACC-7DFD8558A22E}" type="pres">
      <dgm:prSet presAssocID="{7276F763-BEDC-4EF0-A536-8D9C35AFC0A9}" presName="connectorText" presStyleLbl="sibTrans2D1" presStyleIdx="2" presStyleCnt="4"/>
      <dgm:spPr/>
    </dgm:pt>
    <dgm:pt modelId="{44D22EBD-1592-4087-99E9-2AA49398F24B}" type="pres">
      <dgm:prSet presAssocID="{104B1866-5B86-4A2C-B993-5954D2335B92}" presName="node" presStyleLbl="node1" presStyleIdx="2" presStyleCnt="4" custRadScaleRad="100476" custRadScaleInc="-3365">
        <dgm:presLayoutVars>
          <dgm:bulletEnabled val="1"/>
        </dgm:presLayoutVars>
      </dgm:prSet>
      <dgm:spPr/>
    </dgm:pt>
    <dgm:pt modelId="{16AAB90B-22F0-4824-A322-5B3B10C54957}" type="pres">
      <dgm:prSet presAssocID="{E1FB90ED-4A79-43D2-8F7E-E611F2269DE5}" presName="parTrans" presStyleLbl="sibTrans2D1" presStyleIdx="3" presStyleCnt="4"/>
      <dgm:spPr/>
    </dgm:pt>
    <dgm:pt modelId="{0785894C-22FA-471F-A064-35305CF8B581}" type="pres">
      <dgm:prSet presAssocID="{E1FB90ED-4A79-43D2-8F7E-E611F2269DE5}" presName="connectorText" presStyleLbl="sibTrans2D1" presStyleIdx="3" presStyleCnt="4"/>
      <dgm:spPr/>
    </dgm:pt>
    <dgm:pt modelId="{AA133133-FC8A-4080-9C7B-3A70497FD49F}" type="pres">
      <dgm:prSet presAssocID="{679A880D-525C-464A-AAA6-815EB44D55A0}" presName="node" presStyleLbl="node1" presStyleIdx="3" presStyleCnt="4" custAng="21090908" custRadScaleRad="96713" custRadScaleInc="4925">
        <dgm:presLayoutVars>
          <dgm:bulletEnabled val="1"/>
        </dgm:presLayoutVars>
      </dgm:prSet>
      <dgm:spPr/>
    </dgm:pt>
  </dgm:ptLst>
  <dgm:cxnLst>
    <dgm:cxn modelId="{7C11F20A-6061-4E1B-A0FA-CF6C9A756D2B}" type="presOf" srcId="{33AB9C32-4FDC-4427-92D2-98C5CE6CD319}" destId="{D99B725A-9FF9-4536-B019-5FE799188455}" srcOrd="0" destOrd="0" presId="urn:microsoft.com/office/officeart/2005/8/layout/radial5"/>
    <dgm:cxn modelId="{0446AB11-974F-45DB-A08B-576AD066C509}" type="presOf" srcId="{C47C7E28-1E01-45D1-887F-2934D161062B}" destId="{F8859529-CA7C-46AA-BACA-0D1CD83C289F}" srcOrd="0" destOrd="0" presId="urn:microsoft.com/office/officeart/2005/8/layout/radial5"/>
    <dgm:cxn modelId="{5B8F5328-8A9F-442C-9643-4DFA7A3D1174}" srcId="{02E1EC81-11FC-4B17-BEAE-7CEC7FD3BB4F}" destId="{C47C7E28-1E01-45D1-887F-2934D161062B}" srcOrd="0" destOrd="0" parTransId="{F029E25E-F734-48E6-A119-9C951856AB39}" sibTransId="{0FABBE1D-7BE9-4A3A-B665-6509169FA48D}"/>
    <dgm:cxn modelId="{CCB11429-FE37-4F0A-89D9-537054DD0911}" type="presOf" srcId="{E1FB90ED-4A79-43D2-8F7E-E611F2269DE5}" destId="{16AAB90B-22F0-4824-A322-5B3B10C54957}" srcOrd="0" destOrd="0" presId="urn:microsoft.com/office/officeart/2005/8/layout/radial5"/>
    <dgm:cxn modelId="{FB610D32-5860-4B65-893B-0DD268233F09}" type="presOf" srcId="{E1FB90ED-4A79-43D2-8F7E-E611F2269DE5}" destId="{0785894C-22FA-471F-A064-35305CF8B581}" srcOrd="1" destOrd="0" presId="urn:microsoft.com/office/officeart/2005/8/layout/radial5"/>
    <dgm:cxn modelId="{0B331632-36F0-4F8A-8749-859EF72ECCF6}" type="presOf" srcId="{33AB9C32-4FDC-4427-92D2-98C5CE6CD319}" destId="{C9C6197C-3804-41A8-9769-105A207D7C9C}" srcOrd="1" destOrd="0" presId="urn:microsoft.com/office/officeart/2005/8/layout/radial5"/>
    <dgm:cxn modelId="{E9C3BA34-0E54-43E3-85BD-7031F1627942}" srcId="{C47C7E28-1E01-45D1-887F-2934D161062B}" destId="{C96ED019-602B-4777-B3F4-C08EC2A83063}" srcOrd="1" destOrd="0" parTransId="{5967F025-85F0-4127-80A1-41A45955399D}" sibTransId="{C4A5C0FC-5D22-43F0-BAF5-787FCE1B53BE}"/>
    <dgm:cxn modelId="{4B278039-E424-4ADC-B5E9-2751AF0F5CA4}" type="presOf" srcId="{5967F025-85F0-4127-80A1-41A45955399D}" destId="{20A524F7-58E0-481E-8CAD-D7F8DB13E2FB}" srcOrd="1" destOrd="0" presId="urn:microsoft.com/office/officeart/2005/8/layout/radial5"/>
    <dgm:cxn modelId="{AE831641-4983-4E22-AB70-4190D266B528}" type="presOf" srcId="{EC65F7BA-C42D-4613-90AE-291430BA6687}" destId="{EA69D9C1-CA36-4AF4-B3D9-F7A96E15E347}" srcOrd="0" destOrd="0" presId="urn:microsoft.com/office/officeart/2005/8/layout/radial5"/>
    <dgm:cxn modelId="{987DEA69-A55F-4B90-98E2-1A9F5B7A9E59}" type="presOf" srcId="{02E1EC81-11FC-4B17-BEAE-7CEC7FD3BB4F}" destId="{E1A11DDA-006B-4973-BE26-A35613CCCE3B}" srcOrd="0" destOrd="0" presId="urn:microsoft.com/office/officeart/2005/8/layout/radial5"/>
    <dgm:cxn modelId="{94985071-FB74-40D6-B042-81A898B55BB7}" srcId="{C47C7E28-1E01-45D1-887F-2934D161062B}" destId="{104B1866-5B86-4A2C-B993-5954D2335B92}" srcOrd="2" destOrd="0" parTransId="{7276F763-BEDC-4EF0-A536-8D9C35AFC0A9}" sibTransId="{4D08589A-0DC9-446D-A41A-4861FBE403CF}"/>
    <dgm:cxn modelId="{05282B56-554E-44DF-A037-17DBF9C6BD0F}" type="presOf" srcId="{104B1866-5B86-4A2C-B993-5954D2335B92}" destId="{44D22EBD-1592-4087-99E9-2AA49398F24B}" srcOrd="0" destOrd="0" presId="urn:microsoft.com/office/officeart/2005/8/layout/radial5"/>
    <dgm:cxn modelId="{2AB27687-1A8E-4C8E-899C-B1A01DF2829E}" type="presOf" srcId="{7276F763-BEDC-4EF0-A536-8D9C35AFC0A9}" destId="{57D88F99-E421-440A-9B3B-1DDC5E20EE11}" srcOrd="0" destOrd="0" presId="urn:microsoft.com/office/officeart/2005/8/layout/radial5"/>
    <dgm:cxn modelId="{3D99F393-4098-41EC-9901-2EE6F5BD20CC}" srcId="{C47C7E28-1E01-45D1-887F-2934D161062B}" destId="{EC65F7BA-C42D-4613-90AE-291430BA6687}" srcOrd="0" destOrd="0" parTransId="{33AB9C32-4FDC-4427-92D2-98C5CE6CD319}" sibTransId="{76A4671B-745C-454B-946C-20D1348B6841}"/>
    <dgm:cxn modelId="{7B1060AB-FF0D-49B6-9B23-AB621E713508}" type="presOf" srcId="{7276F763-BEDC-4EF0-A536-8D9C35AFC0A9}" destId="{E8FC30AD-04A9-407E-8ACC-7DFD8558A22E}" srcOrd="1" destOrd="0" presId="urn:microsoft.com/office/officeart/2005/8/layout/radial5"/>
    <dgm:cxn modelId="{E608B5B8-8818-457B-8B8E-FB6A49B566D1}" type="presOf" srcId="{C96ED019-602B-4777-B3F4-C08EC2A83063}" destId="{EB2EFE30-E9A4-4259-9005-FB6DEB5D9BEF}" srcOrd="0" destOrd="0" presId="urn:microsoft.com/office/officeart/2005/8/layout/radial5"/>
    <dgm:cxn modelId="{A7CF29E2-5DED-438A-8775-590FD661BF63}" srcId="{C47C7E28-1E01-45D1-887F-2934D161062B}" destId="{679A880D-525C-464A-AAA6-815EB44D55A0}" srcOrd="3" destOrd="0" parTransId="{E1FB90ED-4A79-43D2-8F7E-E611F2269DE5}" sibTransId="{E2619FC7-0684-49C7-87EA-2E528D93479A}"/>
    <dgm:cxn modelId="{F26D7BE7-CF73-411A-8E50-FB9B5E3EFC0D}" type="presOf" srcId="{679A880D-525C-464A-AAA6-815EB44D55A0}" destId="{AA133133-FC8A-4080-9C7B-3A70497FD49F}" srcOrd="0" destOrd="0" presId="urn:microsoft.com/office/officeart/2005/8/layout/radial5"/>
    <dgm:cxn modelId="{8CB661EA-9BAE-48B0-8752-9516B07C237D}" type="presOf" srcId="{5967F025-85F0-4127-80A1-41A45955399D}" destId="{A2776580-CD65-4E3E-A230-D1C59D51362D}" srcOrd="0" destOrd="0" presId="urn:microsoft.com/office/officeart/2005/8/layout/radial5"/>
    <dgm:cxn modelId="{DE96EF2D-B239-402A-80D2-C7C674741BCD}" type="presParOf" srcId="{E1A11DDA-006B-4973-BE26-A35613CCCE3B}" destId="{F8859529-CA7C-46AA-BACA-0D1CD83C289F}" srcOrd="0" destOrd="0" presId="urn:microsoft.com/office/officeart/2005/8/layout/radial5"/>
    <dgm:cxn modelId="{FCFA6B8F-471F-45D5-AC8B-202AD17F499E}" type="presParOf" srcId="{E1A11DDA-006B-4973-BE26-A35613CCCE3B}" destId="{D99B725A-9FF9-4536-B019-5FE799188455}" srcOrd="1" destOrd="0" presId="urn:microsoft.com/office/officeart/2005/8/layout/radial5"/>
    <dgm:cxn modelId="{E0682D20-86A7-45F3-A85A-8F39EAA547CD}" type="presParOf" srcId="{D99B725A-9FF9-4536-B019-5FE799188455}" destId="{C9C6197C-3804-41A8-9769-105A207D7C9C}" srcOrd="0" destOrd="0" presId="urn:microsoft.com/office/officeart/2005/8/layout/radial5"/>
    <dgm:cxn modelId="{CED612F1-0B29-4785-AB78-3221D7550423}" type="presParOf" srcId="{E1A11DDA-006B-4973-BE26-A35613CCCE3B}" destId="{EA69D9C1-CA36-4AF4-B3D9-F7A96E15E347}" srcOrd="2" destOrd="0" presId="urn:microsoft.com/office/officeart/2005/8/layout/radial5"/>
    <dgm:cxn modelId="{11D0DAE2-B311-4EB5-8769-D755CA050326}" type="presParOf" srcId="{E1A11DDA-006B-4973-BE26-A35613CCCE3B}" destId="{A2776580-CD65-4E3E-A230-D1C59D51362D}" srcOrd="3" destOrd="0" presId="urn:microsoft.com/office/officeart/2005/8/layout/radial5"/>
    <dgm:cxn modelId="{85EC27D8-D6E8-44C0-8F57-75CCC7F1ED54}" type="presParOf" srcId="{A2776580-CD65-4E3E-A230-D1C59D51362D}" destId="{20A524F7-58E0-481E-8CAD-D7F8DB13E2FB}" srcOrd="0" destOrd="0" presId="urn:microsoft.com/office/officeart/2005/8/layout/radial5"/>
    <dgm:cxn modelId="{5118E3FF-E606-4B39-BB86-610FCC2530A4}" type="presParOf" srcId="{E1A11DDA-006B-4973-BE26-A35613CCCE3B}" destId="{EB2EFE30-E9A4-4259-9005-FB6DEB5D9BEF}" srcOrd="4" destOrd="0" presId="urn:microsoft.com/office/officeart/2005/8/layout/radial5"/>
    <dgm:cxn modelId="{19D943E6-4B05-4AA4-9C2B-6217CFF3E637}" type="presParOf" srcId="{E1A11DDA-006B-4973-BE26-A35613CCCE3B}" destId="{57D88F99-E421-440A-9B3B-1DDC5E20EE11}" srcOrd="5" destOrd="0" presId="urn:microsoft.com/office/officeart/2005/8/layout/radial5"/>
    <dgm:cxn modelId="{F81DC403-B404-49F5-9D7A-C8148E92AAAB}" type="presParOf" srcId="{57D88F99-E421-440A-9B3B-1DDC5E20EE11}" destId="{E8FC30AD-04A9-407E-8ACC-7DFD8558A22E}" srcOrd="0" destOrd="0" presId="urn:microsoft.com/office/officeart/2005/8/layout/radial5"/>
    <dgm:cxn modelId="{A1B90286-59A9-442E-B24C-59A2BDF661C1}" type="presParOf" srcId="{E1A11DDA-006B-4973-BE26-A35613CCCE3B}" destId="{44D22EBD-1592-4087-99E9-2AA49398F24B}" srcOrd="6" destOrd="0" presId="urn:microsoft.com/office/officeart/2005/8/layout/radial5"/>
    <dgm:cxn modelId="{63BD8223-CC16-40F3-BFB5-203EC71E14FE}" type="presParOf" srcId="{E1A11DDA-006B-4973-BE26-A35613CCCE3B}" destId="{16AAB90B-22F0-4824-A322-5B3B10C54957}" srcOrd="7" destOrd="0" presId="urn:microsoft.com/office/officeart/2005/8/layout/radial5"/>
    <dgm:cxn modelId="{FEB9D6EA-FB50-416F-95BA-895D53FE325D}" type="presParOf" srcId="{16AAB90B-22F0-4824-A322-5B3B10C54957}" destId="{0785894C-22FA-471F-A064-35305CF8B581}" srcOrd="0" destOrd="0" presId="urn:microsoft.com/office/officeart/2005/8/layout/radial5"/>
    <dgm:cxn modelId="{9425229B-E43D-42D3-9486-6E8A6EF527A6}" type="presParOf" srcId="{E1A11DDA-006B-4973-BE26-A35613CCCE3B}" destId="{AA133133-FC8A-4080-9C7B-3A70497FD49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723BB-B1A0-44AA-8B0B-BAC67556EEC1}">
      <dsp:nvSpPr>
        <dsp:cNvPr id="0" name=""/>
        <dsp:cNvSpPr/>
      </dsp:nvSpPr>
      <dsp:spPr>
        <a:xfrm>
          <a:off x="1431441" y="257922"/>
          <a:ext cx="3724348" cy="3724348"/>
        </a:xfrm>
        <a:prstGeom prst="blockArc">
          <a:avLst>
            <a:gd name="adj1" fmla="val 11762047"/>
            <a:gd name="adj2" fmla="val 1661426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099F5-6037-44FD-BA6D-188C83638AF9}">
      <dsp:nvSpPr>
        <dsp:cNvPr id="0" name=""/>
        <dsp:cNvSpPr/>
      </dsp:nvSpPr>
      <dsp:spPr>
        <a:xfrm>
          <a:off x="1024501" y="216014"/>
          <a:ext cx="3724348" cy="3724348"/>
        </a:xfrm>
        <a:prstGeom prst="blockArc">
          <a:avLst>
            <a:gd name="adj1" fmla="val 6777767"/>
            <a:gd name="adj2" fmla="val 11393271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88C44-94B4-4A92-BB87-F41353702ADA}">
      <dsp:nvSpPr>
        <dsp:cNvPr id="0" name=""/>
        <dsp:cNvSpPr/>
      </dsp:nvSpPr>
      <dsp:spPr>
        <a:xfrm>
          <a:off x="894891" y="421439"/>
          <a:ext cx="7467206" cy="4444152"/>
        </a:xfrm>
        <a:prstGeom prst="blockArc">
          <a:avLst>
            <a:gd name="adj1" fmla="val 1439724"/>
            <a:gd name="adj2" fmla="val 8722973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30AA9-573E-4281-917B-9DE2B186F88E}">
      <dsp:nvSpPr>
        <dsp:cNvPr id="0" name=""/>
        <dsp:cNvSpPr/>
      </dsp:nvSpPr>
      <dsp:spPr>
        <a:xfrm>
          <a:off x="2456363" y="865394"/>
          <a:ext cx="3724348" cy="3724348"/>
        </a:xfrm>
        <a:prstGeom prst="blockArc">
          <a:avLst>
            <a:gd name="adj1" fmla="val 19115567"/>
            <a:gd name="adj2" fmla="val 1618319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76252-48EB-4402-9FD3-6BB97DAAD3F7}">
      <dsp:nvSpPr>
        <dsp:cNvPr id="0" name=""/>
        <dsp:cNvSpPr/>
      </dsp:nvSpPr>
      <dsp:spPr>
        <a:xfrm>
          <a:off x="2397802" y="85343"/>
          <a:ext cx="3724348" cy="3724348"/>
        </a:xfrm>
        <a:prstGeom prst="blockArc">
          <a:avLst>
            <a:gd name="adj1" fmla="val 15461380"/>
            <a:gd name="adj2" fmla="val 2001699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FCF96-6828-475C-9570-D189B2A55208}">
      <dsp:nvSpPr>
        <dsp:cNvPr id="0" name=""/>
        <dsp:cNvSpPr/>
      </dsp:nvSpPr>
      <dsp:spPr>
        <a:xfrm>
          <a:off x="2499214" y="1517153"/>
          <a:ext cx="2701770" cy="1714941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Сучасний урок</a:t>
          </a:r>
        </a:p>
      </dsp:txBody>
      <dsp:txXfrm>
        <a:off x="2894879" y="1768300"/>
        <a:ext cx="1910440" cy="1212647"/>
      </dsp:txXfrm>
    </dsp:sp>
    <dsp:sp modelId="{793C3F53-7577-44BB-B504-B99AD958CBEB}">
      <dsp:nvSpPr>
        <dsp:cNvPr id="0" name=""/>
        <dsp:cNvSpPr/>
      </dsp:nvSpPr>
      <dsp:spPr>
        <a:xfrm>
          <a:off x="2561214" y="-44562"/>
          <a:ext cx="2208568" cy="120045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Це урок демократичного спрямування</a:t>
          </a:r>
        </a:p>
      </dsp:txBody>
      <dsp:txXfrm>
        <a:off x="2884651" y="131241"/>
        <a:ext cx="1561694" cy="848853"/>
      </dsp:txXfrm>
    </dsp:sp>
    <dsp:sp modelId="{53167037-B6EF-4592-8B54-EDFDF415948E}">
      <dsp:nvSpPr>
        <dsp:cNvPr id="0" name=""/>
        <dsp:cNvSpPr/>
      </dsp:nvSpPr>
      <dsp:spPr>
        <a:xfrm>
          <a:off x="4411550" y="961614"/>
          <a:ext cx="2542512" cy="1125766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Його проводять не так для </a:t>
          </a:r>
          <a:r>
            <a:rPr lang="uk-UA" sz="1700" kern="1200" dirty="0" err="1"/>
            <a:t>учня,як</a:t>
          </a:r>
          <a:r>
            <a:rPr lang="uk-UA" sz="1700" kern="1200" dirty="0"/>
            <a:t> разом з ним</a:t>
          </a:r>
        </a:p>
      </dsp:txBody>
      <dsp:txXfrm>
        <a:off x="4783892" y="1126479"/>
        <a:ext cx="1797828" cy="796036"/>
      </dsp:txXfrm>
    </dsp:sp>
    <dsp:sp modelId="{D089349D-AA01-454E-B9F2-AF7473A15114}">
      <dsp:nvSpPr>
        <dsp:cNvPr id="0" name=""/>
        <dsp:cNvSpPr/>
      </dsp:nvSpPr>
      <dsp:spPr>
        <a:xfrm>
          <a:off x="4552910" y="2880325"/>
          <a:ext cx="2773468" cy="1344478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Його характеризує не навчання словом, а навчання </a:t>
          </a:r>
          <a:r>
            <a:rPr lang="uk-UA" sz="1600" kern="1200" dirty="0" err="1"/>
            <a:t>оганізованою</a:t>
          </a:r>
          <a:r>
            <a:rPr lang="uk-UA" sz="1600" kern="1200" dirty="0"/>
            <a:t> роботою на </a:t>
          </a:r>
          <a:r>
            <a:rPr lang="uk-UA" sz="1600" kern="1200" dirty="0" err="1"/>
            <a:t>уроці</a:t>
          </a:r>
          <a:endParaRPr lang="uk-UA" sz="1600" kern="1200" dirty="0"/>
        </a:p>
      </dsp:txBody>
      <dsp:txXfrm>
        <a:off x="4959075" y="3077219"/>
        <a:ext cx="1961138" cy="950690"/>
      </dsp:txXfrm>
    </dsp:sp>
    <dsp:sp modelId="{EF32EE11-5CDA-4252-8737-5EE187268C7F}">
      <dsp:nvSpPr>
        <dsp:cNvPr id="0" name=""/>
        <dsp:cNvSpPr/>
      </dsp:nvSpPr>
      <dsp:spPr>
        <a:xfrm>
          <a:off x="1697474" y="3121859"/>
          <a:ext cx="2166936" cy="1448666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Використання можливостей інтернет - ресурсів</a:t>
          </a:r>
        </a:p>
      </dsp:txBody>
      <dsp:txXfrm>
        <a:off x="2014814" y="3334011"/>
        <a:ext cx="1532256" cy="1024362"/>
      </dsp:txXfrm>
    </dsp:sp>
    <dsp:sp modelId="{EAC75A7F-E9D2-4929-B135-0E233C8F2EB9}">
      <dsp:nvSpPr>
        <dsp:cNvPr id="0" name=""/>
        <dsp:cNvSpPr/>
      </dsp:nvSpPr>
      <dsp:spPr>
        <a:xfrm>
          <a:off x="160413" y="1152123"/>
          <a:ext cx="3076452" cy="1413792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Орієнтація на вміння здобувати знання самостійно</a:t>
          </a:r>
        </a:p>
      </dsp:txBody>
      <dsp:txXfrm>
        <a:off x="610949" y="1359168"/>
        <a:ext cx="2175380" cy="999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B0D3C-D8C8-49D1-9787-F36638C21327}">
      <dsp:nvSpPr>
        <dsp:cNvPr id="0" name=""/>
        <dsp:cNvSpPr/>
      </dsp:nvSpPr>
      <dsp:spPr>
        <a:xfrm>
          <a:off x="68344" y="0"/>
          <a:ext cx="2267095" cy="433014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0" kern="1200" dirty="0">
              <a:solidFill>
                <a:schemeClr val="tx1"/>
              </a:solidFill>
            </a:rPr>
            <a:t>Урок є відкриттям істини, пошуком і осмисленням її у спільній діяльності вчителя і учня</a:t>
          </a:r>
          <a:endParaRPr lang="uk-UA" sz="2400" b="1" kern="1200" dirty="0">
            <a:solidFill>
              <a:schemeClr val="tx1"/>
            </a:solidFill>
          </a:endParaRPr>
        </a:p>
      </dsp:txBody>
      <dsp:txXfrm>
        <a:off x="134745" y="66401"/>
        <a:ext cx="2134293" cy="4197347"/>
      </dsp:txXfrm>
    </dsp:sp>
    <dsp:sp modelId="{9180FB26-258C-4F16-A399-C1BF14598EE4}">
      <dsp:nvSpPr>
        <dsp:cNvPr id="0" name=""/>
        <dsp:cNvSpPr/>
      </dsp:nvSpPr>
      <dsp:spPr>
        <a:xfrm rot="35075">
          <a:off x="2517703" y="1934563"/>
          <a:ext cx="386440" cy="4918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100" kern="1200"/>
        </a:p>
      </dsp:txBody>
      <dsp:txXfrm>
        <a:off x="2517706" y="2032335"/>
        <a:ext cx="270508" cy="295090"/>
      </dsp:txXfrm>
    </dsp:sp>
    <dsp:sp modelId="{EC33AF28-64E3-44BC-B47E-5360A637DD5D}">
      <dsp:nvSpPr>
        <dsp:cNvPr id="0" name=""/>
        <dsp:cNvSpPr/>
      </dsp:nvSpPr>
      <dsp:spPr>
        <a:xfrm>
          <a:off x="3064533" y="31169"/>
          <a:ext cx="2384496" cy="433014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i="0" kern="1200" dirty="0">
              <a:solidFill>
                <a:schemeClr val="tx1"/>
              </a:solidFill>
            </a:rPr>
            <a:t>Урок є </a:t>
          </a:r>
          <a:r>
            <a:rPr lang="ru-RU" sz="3600" b="1" i="0" kern="1200" dirty="0" err="1">
              <a:solidFill>
                <a:schemeClr val="tx1"/>
              </a:solidFill>
            </a:rPr>
            <a:t>частиною</a:t>
          </a:r>
          <a:r>
            <a:rPr lang="ru-RU" sz="3600" b="1" i="0" kern="1200" dirty="0">
              <a:solidFill>
                <a:schemeClr val="tx1"/>
              </a:solidFill>
            </a:rPr>
            <a:t> </a:t>
          </a:r>
          <a:r>
            <a:rPr lang="ru-RU" sz="3600" b="1" i="0" kern="1200" dirty="0" err="1">
              <a:solidFill>
                <a:schemeClr val="tx1"/>
              </a:solidFill>
            </a:rPr>
            <a:t>життя</a:t>
          </a:r>
          <a:r>
            <a:rPr lang="ru-RU" sz="3600" b="1" i="0" kern="1200" dirty="0">
              <a:solidFill>
                <a:schemeClr val="tx1"/>
              </a:solidFill>
            </a:rPr>
            <a:t> </a:t>
          </a:r>
          <a:r>
            <a:rPr lang="ru-RU" sz="3600" b="1" i="0" kern="1200" dirty="0" err="1">
              <a:solidFill>
                <a:schemeClr val="tx1"/>
              </a:solidFill>
            </a:rPr>
            <a:t>дитини</a:t>
          </a:r>
          <a:endParaRPr lang="ru-RU" sz="3600" b="1" kern="1200" dirty="0">
            <a:solidFill>
              <a:schemeClr val="tx1"/>
            </a:solidFill>
          </a:endParaRPr>
        </a:p>
      </dsp:txBody>
      <dsp:txXfrm>
        <a:off x="3134373" y="101009"/>
        <a:ext cx="2244816" cy="4190469"/>
      </dsp:txXfrm>
    </dsp:sp>
    <dsp:sp modelId="{03A87C45-AB7E-4067-86C5-865706F6F086}">
      <dsp:nvSpPr>
        <dsp:cNvPr id="0" name=""/>
        <dsp:cNvSpPr/>
      </dsp:nvSpPr>
      <dsp:spPr>
        <a:xfrm>
          <a:off x="5647343" y="1950335"/>
          <a:ext cx="420423" cy="4918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100" kern="1200"/>
        </a:p>
      </dsp:txBody>
      <dsp:txXfrm>
        <a:off x="5647343" y="2048698"/>
        <a:ext cx="294296" cy="295090"/>
      </dsp:txXfrm>
    </dsp:sp>
    <dsp:sp modelId="{8159A56D-621F-4C14-9990-EAA4270ED19F}">
      <dsp:nvSpPr>
        <dsp:cNvPr id="0" name=""/>
        <dsp:cNvSpPr/>
      </dsp:nvSpPr>
      <dsp:spPr>
        <a:xfrm>
          <a:off x="6242283" y="31169"/>
          <a:ext cx="1983130" cy="433014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 err="1">
              <a:solidFill>
                <a:schemeClr val="tx1"/>
              </a:solidFill>
            </a:rPr>
            <a:t>Дитина</a:t>
          </a:r>
          <a:r>
            <a:rPr lang="ru-RU" sz="2400" b="1" i="0" kern="1200" dirty="0">
              <a:solidFill>
                <a:schemeClr val="tx1"/>
              </a:solidFill>
            </a:rPr>
            <a:t> на </a:t>
          </a:r>
          <a:r>
            <a:rPr lang="ru-RU" sz="2400" b="1" i="0" kern="1200" dirty="0" err="1">
              <a:solidFill>
                <a:schemeClr val="tx1"/>
              </a:solidFill>
            </a:rPr>
            <a:t>уроці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завжди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залишається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найвищою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цінністю</a:t>
          </a:r>
          <a:r>
            <a:rPr lang="ru-RU" sz="2400" b="1" i="0" kern="1200" dirty="0">
              <a:solidFill>
                <a:schemeClr val="tx1"/>
              </a:solidFill>
            </a:rPr>
            <a:t>, </a:t>
          </a:r>
          <a:r>
            <a:rPr lang="ru-RU" sz="2400" b="1" i="0" kern="1200" dirty="0" err="1">
              <a:solidFill>
                <a:schemeClr val="tx1"/>
              </a:solidFill>
            </a:rPr>
            <a:t>виступаючи</a:t>
          </a:r>
          <a:r>
            <a:rPr lang="ru-RU" sz="2400" b="1" i="0" kern="1200" dirty="0">
              <a:solidFill>
                <a:schemeClr val="tx1"/>
              </a:solidFill>
            </a:rPr>
            <a:t> в </a:t>
          </a:r>
          <a:r>
            <a:rPr lang="ru-RU" sz="2400" b="1" i="0" kern="1200" dirty="0" err="1">
              <a:solidFill>
                <a:schemeClr val="tx1"/>
              </a:solidFill>
            </a:rPr>
            <a:t>ролі</a:t>
          </a:r>
          <a:r>
            <a:rPr lang="ru-RU" sz="2400" b="1" i="0" kern="1200" dirty="0">
              <a:solidFill>
                <a:schemeClr val="tx1"/>
              </a:solidFill>
            </a:rPr>
            <a:t> мети і </a:t>
          </a:r>
          <a:r>
            <a:rPr lang="ru-RU" sz="2400" b="1" i="0" kern="1200" dirty="0" err="1">
              <a:solidFill>
                <a:schemeClr val="tx1"/>
              </a:solidFill>
            </a:rPr>
            <a:t>ніколи</a:t>
          </a:r>
          <a:r>
            <a:rPr lang="ru-RU" sz="2400" b="1" i="0" kern="1200" dirty="0">
              <a:solidFill>
                <a:schemeClr val="tx1"/>
              </a:solidFill>
            </a:rPr>
            <a:t> не </a:t>
          </a:r>
          <a:r>
            <a:rPr lang="ru-RU" sz="2400" b="1" i="0" kern="1200" dirty="0" err="1">
              <a:solidFill>
                <a:schemeClr val="tx1"/>
              </a:solidFill>
            </a:rPr>
            <a:t>виступаючи</a:t>
          </a:r>
          <a:r>
            <a:rPr lang="ru-RU" sz="2400" b="1" i="0" kern="1200" dirty="0">
              <a:solidFill>
                <a:schemeClr val="tx1"/>
              </a:solidFill>
            </a:rPr>
            <a:t> у </a:t>
          </a:r>
          <a:r>
            <a:rPr lang="ru-RU" sz="2400" b="1" i="0" kern="1200" dirty="0" err="1">
              <a:solidFill>
                <a:schemeClr val="tx1"/>
              </a:solidFill>
            </a:rPr>
            <a:t>вигляді</a:t>
          </a:r>
          <a:r>
            <a:rPr lang="ru-RU" sz="2400" b="1" i="0" kern="1200" dirty="0">
              <a:solidFill>
                <a:schemeClr val="tx1"/>
              </a:solidFill>
            </a:rPr>
            <a:t> </a:t>
          </a:r>
          <a:r>
            <a:rPr lang="ru-RU" sz="2400" b="1" i="0" kern="1200" dirty="0" err="1">
              <a:solidFill>
                <a:schemeClr val="tx1"/>
              </a:solidFill>
            </a:rPr>
            <a:t>засобу</a:t>
          </a:r>
          <a:r>
            <a:rPr lang="ru-RU" sz="2100" b="0" i="0" kern="1200" dirty="0"/>
            <a:t>.</a:t>
          </a:r>
          <a:endParaRPr lang="ru-RU" sz="2100" kern="1200" dirty="0"/>
        </a:p>
      </dsp:txBody>
      <dsp:txXfrm>
        <a:off x="6300367" y="89253"/>
        <a:ext cx="1866962" cy="4213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59529-CA7C-46AA-BACA-0D1CD83C289F}">
      <dsp:nvSpPr>
        <dsp:cNvPr id="0" name=""/>
        <dsp:cNvSpPr/>
      </dsp:nvSpPr>
      <dsp:spPr>
        <a:xfrm>
          <a:off x="2792396" y="2264234"/>
          <a:ext cx="2244376" cy="1613139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Нестандартні форми проведення сучасного уроку</a:t>
          </a:r>
        </a:p>
      </dsp:txBody>
      <dsp:txXfrm>
        <a:off x="3121077" y="2500473"/>
        <a:ext cx="1587014" cy="1140661"/>
      </dsp:txXfrm>
    </dsp:sp>
    <dsp:sp modelId="{D99B725A-9FF9-4536-B019-5FE799188455}">
      <dsp:nvSpPr>
        <dsp:cNvPr id="0" name=""/>
        <dsp:cNvSpPr/>
      </dsp:nvSpPr>
      <dsp:spPr>
        <a:xfrm rot="16200000">
          <a:off x="3743468" y="1676825"/>
          <a:ext cx="342233" cy="548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3794803" y="1837853"/>
        <a:ext cx="239563" cy="329081"/>
      </dsp:txXfrm>
    </dsp:sp>
    <dsp:sp modelId="{EA69D9C1-CA36-4AF4-B3D9-F7A96E15E347}">
      <dsp:nvSpPr>
        <dsp:cNvPr id="0" name=""/>
        <dsp:cNvSpPr/>
      </dsp:nvSpPr>
      <dsp:spPr>
        <a:xfrm>
          <a:off x="3108015" y="5372"/>
          <a:ext cx="1613139" cy="161313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Урок -  гра</a:t>
          </a:r>
        </a:p>
      </dsp:txBody>
      <dsp:txXfrm>
        <a:off x="3344254" y="241611"/>
        <a:ext cx="1140661" cy="1140661"/>
      </dsp:txXfrm>
    </dsp:sp>
    <dsp:sp modelId="{A2776580-CD65-4E3E-A230-D1C59D51362D}">
      <dsp:nvSpPr>
        <dsp:cNvPr id="0" name=""/>
        <dsp:cNvSpPr/>
      </dsp:nvSpPr>
      <dsp:spPr>
        <a:xfrm>
          <a:off x="5039418" y="2796570"/>
          <a:ext cx="6373" cy="548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5039418" y="2906263"/>
        <a:ext cx="4461" cy="329081"/>
      </dsp:txXfrm>
    </dsp:sp>
    <dsp:sp modelId="{EB2EFE30-E9A4-4259-9005-FB6DEB5D9BEF}">
      <dsp:nvSpPr>
        <dsp:cNvPr id="0" name=""/>
        <dsp:cNvSpPr/>
      </dsp:nvSpPr>
      <dsp:spPr>
        <a:xfrm rot="683760">
          <a:off x="5048798" y="2264234"/>
          <a:ext cx="2249296" cy="161313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Мультимедійний урок</a:t>
          </a:r>
        </a:p>
      </dsp:txBody>
      <dsp:txXfrm>
        <a:off x="5378200" y="2500473"/>
        <a:ext cx="1590492" cy="1140661"/>
      </dsp:txXfrm>
    </dsp:sp>
    <dsp:sp modelId="{57D88F99-E421-440A-9B3B-1DDC5E20EE11}">
      <dsp:nvSpPr>
        <dsp:cNvPr id="0" name=""/>
        <dsp:cNvSpPr/>
      </dsp:nvSpPr>
      <dsp:spPr>
        <a:xfrm rot="5308961">
          <a:off x="3771600" y="3918983"/>
          <a:ext cx="345429" cy="548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3822042" y="3976880"/>
        <a:ext cx="241800" cy="329081"/>
      </dsp:txXfrm>
    </dsp:sp>
    <dsp:sp modelId="{44D22EBD-1592-4087-99E9-2AA49398F24B}">
      <dsp:nvSpPr>
        <dsp:cNvPr id="0" name=""/>
        <dsp:cNvSpPr/>
      </dsp:nvSpPr>
      <dsp:spPr>
        <a:xfrm>
          <a:off x="3167990" y="4528469"/>
          <a:ext cx="1613139" cy="161313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Урок -</a:t>
          </a:r>
          <a:r>
            <a:rPr lang="uk-UA" sz="2400" b="1" kern="1200" dirty="0" err="1">
              <a:solidFill>
                <a:schemeClr val="tx1"/>
              </a:solidFill>
            </a:rPr>
            <a:t>досліженння</a:t>
          </a:r>
          <a:endParaRPr lang="uk-UA" sz="2400" b="1" kern="1200" dirty="0">
            <a:solidFill>
              <a:schemeClr val="tx1"/>
            </a:solidFill>
          </a:endParaRPr>
        </a:p>
      </dsp:txBody>
      <dsp:txXfrm>
        <a:off x="3404229" y="4764708"/>
        <a:ext cx="1140661" cy="1140661"/>
      </dsp:txXfrm>
    </dsp:sp>
    <dsp:sp modelId="{16AAB90B-22F0-4824-A322-5B3B10C54957}">
      <dsp:nvSpPr>
        <dsp:cNvPr id="0" name=""/>
        <dsp:cNvSpPr/>
      </dsp:nvSpPr>
      <dsp:spPr>
        <a:xfrm rot="10932975">
          <a:off x="2601632" y="2748391"/>
          <a:ext cx="136019" cy="548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 rot="10800000">
        <a:off x="2642423" y="2858873"/>
        <a:ext cx="95213" cy="329081"/>
      </dsp:txXfrm>
    </dsp:sp>
    <dsp:sp modelId="{AA133133-FC8A-4080-9C7B-3A70497FD49F}">
      <dsp:nvSpPr>
        <dsp:cNvPr id="0" name=""/>
        <dsp:cNvSpPr/>
      </dsp:nvSpPr>
      <dsp:spPr>
        <a:xfrm rot="21090908">
          <a:off x="925035" y="2179753"/>
          <a:ext cx="1613139" cy="1613139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Урок-подорож</a:t>
          </a:r>
        </a:p>
      </dsp:txBody>
      <dsp:txXfrm>
        <a:off x="1161274" y="2415992"/>
        <a:ext cx="1140661" cy="1140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106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3526-7707-498A-B3A8-BC4EDAA2C55A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6DD2-57D0-469D-937F-DFC989B08283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4710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17D5-58F3-41C2-AC66-EA45CE70AAD9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1214-903A-49B2-AA03-B149595FA999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52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3027-7D7B-4266-B4F0-14955DA5CBF9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B0DD-FD93-458D-B114-053D54E66E7F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611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7C35-29C8-44AA-BA3A-770B9DB3954A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16BC-645C-437A-A810-9E4EE835FE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9943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7E3C-0160-4D00-BE25-1F0FBE1A7EEF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A444-6E40-4908-8C0E-1E89F2FDD00B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3680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DDBA-3D1C-4536-B961-D01534A823B8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6CE71-E52F-4837-9EF1-205597A6389E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68175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ACE3-A500-409D-BC48-0D50624E5DF5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5DD3-49AB-4279-91B6-1EE0D2B8D6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929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4675-2559-451A-8C95-6DB81A129218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91A-DFB6-4FE8-B62E-B9B93E4C7A77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0867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64E2-C609-4221-9FD9-F8B4EFE28D86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F2CB-381E-477E-8914-BBD9D144F27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908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DC59-CB52-48B7-B364-B53D25C09CEB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650D-F98D-4827-B0BB-A496F859F79D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9112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BC72-95A2-49C3-9713-3515FA4BD1EA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E072-2C8E-4E01-9F08-E6C24D9CB742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0204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физика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3F970-6FF1-4F4A-ABE3-4063CFD3FC1C}" type="datetimeFigureOut">
              <a:rPr lang="ru-RU" smtClean="0"/>
              <a:pPr>
                <a:defRPr/>
              </a:pPr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F6801C-7075-49E7-AD90-1DA9D9CFA24B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over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5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8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5.jpg" /><Relationship Id="rId4" Type="http://schemas.openxmlformats.org/officeDocument/2006/relationships/image" Target="../media/image14.jp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9.jpg" /><Relationship Id="rId4" Type="http://schemas.openxmlformats.org/officeDocument/2006/relationships/image" Target="../media/image18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6.jp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0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4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7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 /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4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4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7.jpg" /><Relationship Id="rId1" Type="http://schemas.openxmlformats.org/officeDocument/2006/relationships/slideLayout" Target="../slideLayouts/slideLayout4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53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 /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 /><Relationship Id="rId1" Type="http://schemas.openxmlformats.org/officeDocument/2006/relationships/slideLayout" Target="../slideLayouts/slideLayout9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9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 /><Relationship Id="rId1" Type="http://schemas.openxmlformats.org/officeDocument/2006/relationships/slideLayout" Target="../slideLayouts/slideLayout9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 /><Relationship Id="rId2" Type="http://schemas.openxmlformats.org/officeDocument/2006/relationships/image" Target="../media/image60.jpg" /><Relationship Id="rId1" Type="http://schemas.openxmlformats.org/officeDocument/2006/relationships/slideLayout" Target="../slideLayouts/slideLayout4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 /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4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-1000"/>
                    </a14:imgEffect>
                  </a14:imgLayer>
                </a14:imgProps>
              </a:ext>
            </a:extLst>
          </a:blip>
          <a:srcRect l="19755" t="3201" r="8416" b="4270"/>
          <a:stretch/>
        </p:blipFill>
        <p:spPr>
          <a:xfrm>
            <a:off x="5079395" y="854313"/>
            <a:ext cx="3212932" cy="5094967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69D1C9-63B6-1043-3238-7D02441A1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78874"/>
            <a:ext cx="8229600" cy="5447290"/>
          </a:xfrm>
        </p:spPr>
        <p:txBody>
          <a:bodyPr/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-281320" y="2016986"/>
            <a:ext cx="518791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Федик</a:t>
            </a:r>
            <a:r>
              <a:rPr lang="uk-UA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Ірини</a:t>
            </a:r>
          </a:p>
          <a:p>
            <a:pPr algn="ctr">
              <a:defRPr/>
            </a:pPr>
            <a:r>
              <a:rPr lang="uk-UA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Степанівни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54313"/>
            <a:ext cx="670714" cy="63047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43608" y="1563922"/>
            <a:ext cx="7344816" cy="4462952"/>
          </a:xfrm>
          <a:custGeom>
            <a:avLst/>
            <a:gdLst>
              <a:gd name="connsiteX0" fmla="*/ 6840760 w 6840760"/>
              <a:gd name="connsiteY0" fmla="*/ 260725 h 4171602"/>
              <a:gd name="connsiteX1" fmla="*/ 6580035 w 6840760"/>
              <a:gd name="connsiteY1" fmla="*/ 521450 h 4171602"/>
              <a:gd name="connsiteX2" fmla="*/ 6580035 w 6840760"/>
              <a:gd name="connsiteY2" fmla="*/ 260725 h 4171602"/>
              <a:gd name="connsiteX3" fmla="*/ 6449672 w 6840760"/>
              <a:gd name="connsiteY3" fmla="*/ 391088 h 4171602"/>
              <a:gd name="connsiteX4" fmla="*/ 6319309 w 6840760"/>
              <a:gd name="connsiteY4" fmla="*/ 260725 h 4171602"/>
              <a:gd name="connsiteX5" fmla="*/ 6319310 w 6840760"/>
              <a:gd name="connsiteY5" fmla="*/ 521450 h 4171602"/>
              <a:gd name="connsiteX6" fmla="*/ 260725 w 6840760"/>
              <a:gd name="connsiteY6" fmla="*/ 521450 h 4171602"/>
              <a:gd name="connsiteX7" fmla="*/ 0 w 6840760"/>
              <a:gd name="connsiteY7" fmla="*/ 782175 h 4171602"/>
              <a:gd name="connsiteX8" fmla="*/ 0 w 6840760"/>
              <a:gd name="connsiteY8" fmla="*/ 3910877 h 4171602"/>
              <a:gd name="connsiteX9" fmla="*/ 260725 w 6840760"/>
              <a:gd name="connsiteY9" fmla="*/ 4171602 h 4171602"/>
              <a:gd name="connsiteX10" fmla="*/ 521450 w 6840760"/>
              <a:gd name="connsiteY10" fmla="*/ 3910877 h 4171602"/>
              <a:gd name="connsiteX11" fmla="*/ 521450 w 6840760"/>
              <a:gd name="connsiteY11" fmla="*/ 3650152 h 4171602"/>
              <a:gd name="connsiteX12" fmla="*/ 6580035 w 6840760"/>
              <a:gd name="connsiteY12" fmla="*/ 3650152 h 4171602"/>
              <a:gd name="connsiteX13" fmla="*/ 6840760 w 6840760"/>
              <a:gd name="connsiteY13" fmla="*/ 3389427 h 4171602"/>
              <a:gd name="connsiteX14" fmla="*/ 6840760 w 6840760"/>
              <a:gd name="connsiteY14" fmla="*/ 260725 h 4171602"/>
              <a:gd name="connsiteX15" fmla="*/ 260725 w 6840760"/>
              <a:gd name="connsiteY15" fmla="*/ 1042901 h 4171602"/>
              <a:gd name="connsiteX16" fmla="*/ 521450 w 6840760"/>
              <a:gd name="connsiteY16" fmla="*/ 782176 h 4171602"/>
              <a:gd name="connsiteX17" fmla="*/ 391087 w 6840760"/>
              <a:gd name="connsiteY17" fmla="*/ 651813 h 4171602"/>
              <a:gd name="connsiteX18" fmla="*/ 260724 w 6840760"/>
              <a:gd name="connsiteY18" fmla="*/ 782176 h 4171602"/>
              <a:gd name="connsiteX19" fmla="*/ 260725 w 6840760"/>
              <a:gd name="connsiteY19" fmla="*/ 1042901 h 4171602"/>
              <a:gd name="connsiteX0" fmla="*/ 260725 w 6840760"/>
              <a:gd name="connsiteY0" fmla="*/ 1042901 h 4171602"/>
              <a:gd name="connsiteX1" fmla="*/ 521450 w 6840760"/>
              <a:gd name="connsiteY1" fmla="*/ 782176 h 4171602"/>
              <a:gd name="connsiteX2" fmla="*/ 391087 w 6840760"/>
              <a:gd name="connsiteY2" fmla="*/ 651813 h 4171602"/>
              <a:gd name="connsiteX3" fmla="*/ 260724 w 6840760"/>
              <a:gd name="connsiteY3" fmla="*/ 782176 h 4171602"/>
              <a:gd name="connsiteX4" fmla="*/ 260725 w 6840760"/>
              <a:gd name="connsiteY4" fmla="*/ 1042901 h 4171602"/>
              <a:gd name="connsiteX5" fmla="*/ 6580035 w 6840760"/>
              <a:gd name="connsiteY5" fmla="*/ 521450 h 4171602"/>
              <a:gd name="connsiteX6" fmla="*/ 6840760 w 6840760"/>
              <a:gd name="connsiteY6" fmla="*/ 260725 h 4171602"/>
              <a:gd name="connsiteX7" fmla="*/ 6580035 w 6840760"/>
              <a:gd name="connsiteY7" fmla="*/ 0 h 4171602"/>
              <a:gd name="connsiteX8" fmla="*/ 6319310 w 6840760"/>
              <a:gd name="connsiteY8" fmla="*/ 260725 h 4171602"/>
              <a:gd name="connsiteX9" fmla="*/ 6449673 w 6840760"/>
              <a:gd name="connsiteY9" fmla="*/ 391088 h 4171602"/>
              <a:gd name="connsiteX10" fmla="*/ 6580036 w 6840760"/>
              <a:gd name="connsiteY10" fmla="*/ 260725 h 4171602"/>
              <a:gd name="connsiteX11" fmla="*/ 6580035 w 6840760"/>
              <a:gd name="connsiteY11" fmla="*/ 521450 h 4171602"/>
              <a:gd name="connsiteX0" fmla="*/ 0 w 6840760"/>
              <a:gd name="connsiteY0" fmla="*/ 782175 h 4171602"/>
              <a:gd name="connsiteX1" fmla="*/ 260725 w 6840760"/>
              <a:gd name="connsiteY1" fmla="*/ 521450 h 4171602"/>
              <a:gd name="connsiteX2" fmla="*/ 6319310 w 6840760"/>
              <a:gd name="connsiteY2" fmla="*/ 521450 h 4171602"/>
              <a:gd name="connsiteX3" fmla="*/ 6319310 w 6840760"/>
              <a:gd name="connsiteY3" fmla="*/ 260725 h 4171602"/>
              <a:gd name="connsiteX4" fmla="*/ 6580035 w 6840760"/>
              <a:gd name="connsiteY4" fmla="*/ 0 h 4171602"/>
              <a:gd name="connsiteX5" fmla="*/ 6840760 w 6840760"/>
              <a:gd name="connsiteY5" fmla="*/ 260725 h 4171602"/>
              <a:gd name="connsiteX6" fmla="*/ 6840760 w 6840760"/>
              <a:gd name="connsiteY6" fmla="*/ 3389427 h 4171602"/>
              <a:gd name="connsiteX7" fmla="*/ 6580035 w 6840760"/>
              <a:gd name="connsiteY7" fmla="*/ 3650152 h 4171602"/>
              <a:gd name="connsiteX8" fmla="*/ 521450 w 6840760"/>
              <a:gd name="connsiteY8" fmla="*/ 3650152 h 4171602"/>
              <a:gd name="connsiteX9" fmla="*/ 521450 w 6840760"/>
              <a:gd name="connsiteY9" fmla="*/ 3910877 h 4171602"/>
              <a:gd name="connsiteX10" fmla="*/ 260725 w 6840760"/>
              <a:gd name="connsiteY10" fmla="*/ 4171602 h 4171602"/>
              <a:gd name="connsiteX11" fmla="*/ 0 w 6840760"/>
              <a:gd name="connsiteY11" fmla="*/ 3910877 h 4171602"/>
              <a:gd name="connsiteX12" fmla="*/ 0 w 6840760"/>
              <a:gd name="connsiteY12" fmla="*/ 782175 h 4171602"/>
              <a:gd name="connsiteX13" fmla="*/ 6319310 w 6840760"/>
              <a:gd name="connsiteY13" fmla="*/ 521450 h 4171602"/>
              <a:gd name="connsiteX14" fmla="*/ 6580035 w 6840760"/>
              <a:gd name="connsiteY14" fmla="*/ 521450 h 4171602"/>
              <a:gd name="connsiteX15" fmla="*/ 6840760 w 6840760"/>
              <a:gd name="connsiteY15" fmla="*/ 260725 h 4171602"/>
              <a:gd name="connsiteX16" fmla="*/ 6580035 w 6840760"/>
              <a:gd name="connsiteY16" fmla="*/ 521450 h 4171602"/>
              <a:gd name="connsiteX17" fmla="*/ 6580035 w 6840760"/>
              <a:gd name="connsiteY17" fmla="*/ 260725 h 4171602"/>
              <a:gd name="connsiteX18" fmla="*/ 6449672 w 6840760"/>
              <a:gd name="connsiteY18" fmla="*/ 391088 h 4171602"/>
              <a:gd name="connsiteX19" fmla="*/ 6319309 w 6840760"/>
              <a:gd name="connsiteY19" fmla="*/ 260725 h 4171602"/>
              <a:gd name="connsiteX20" fmla="*/ 260725 w 6840760"/>
              <a:gd name="connsiteY20" fmla="*/ 1042901 h 4171602"/>
              <a:gd name="connsiteX21" fmla="*/ 260725 w 6840760"/>
              <a:gd name="connsiteY21" fmla="*/ 782175 h 4171602"/>
              <a:gd name="connsiteX22" fmla="*/ 391088 w 6840760"/>
              <a:gd name="connsiteY22" fmla="*/ 651812 h 4171602"/>
              <a:gd name="connsiteX23" fmla="*/ 521451 w 6840760"/>
              <a:gd name="connsiteY23" fmla="*/ 782175 h 4171602"/>
              <a:gd name="connsiteX24" fmla="*/ 260726 w 6840760"/>
              <a:gd name="connsiteY24" fmla="*/ 1042900 h 4171602"/>
              <a:gd name="connsiteX25" fmla="*/ 1 w 6840760"/>
              <a:gd name="connsiteY25" fmla="*/ 782175 h 4171602"/>
              <a:gd name="connsiteX26" fmla="*/ 521450 w 6840760"/>
              <a:gd name="connsiteY26" fmla="*/ 782175 h 4171602"/>
              <a:gd name="connsiteX27" fmla="*/ 521450 w 6840760"/>
              <a:gd name="connsiteY27" fmla="*/ 3650152 h 4171602"/>
              <a:gd name="connsiteX0" fmla="*/ 6840760 w 6840760"/>
              <a:gd name="connsiteY0" fmla="*/ 260725 h 4462952"/>
              <a:gd name="connsiteX1" fmla="*/ 6580035 w 6840760"/>
              <a:gd name="connsiteY1" fmla="*/ 521450 h 4462952"/>
              <a:gd name="connsiteX2" fmla="*/ 6580035 w 6840760"/>
              <a:gd name="connsiteY2" fmla="*/ 260725 h 4462952"/>
              <a:gd name="connsiteX3" fmla="*/ 6449672 w 6840760"/>
              <a:gd name="connsiteY3" fmla="*/ 391088 h 4462952"/>
              <a:gd name="connsiteX4" fmla="*/ 6319309 w 6840760"/>
              <a:gd name="connsiteY4" fmla="*/ 260725 h 4462952"/>
              <a:gd name="connsiteX5" fmla="*/ 6319310 w 6840760"/>
              <a:gd name="connsiteY5" fmla="*/ 521450 h 4462952"/>
              <a:gd name="connsiteX6" fmla="*/ 260725 w 6840760"/>
              <a:gd name="connsiteY6" fmla="*/ 521450 h 4462952"/>
              <a:gd name="connsiteX7" fmla="*/ 0 w 6840760"/>
              <a:gd name="connsiteY7" fmla="*/ 782175 h 4462952"/>
              <a:gd name="connsiteX8" fmla="*/ 0 w 6840760"/>
              <a:gd name="connsiteY8" fmla="*/ 3910877 h 4462952"/>
              <a:gd name="connsiteX9" fmla="*/ 260725 w 6840760"/>
              <a:gd name="connsiteY9" fmla="*/ 4171602 h 4462952"/>
              <a:gd name="connsiteX10" fmla="*/ 521450 w 6840760"/>
              <a:gd name="connsiteY10" fmla="*/ 3910877 h 4462952"/>
              <a:gd name="connsiteX11" fmla="*/ 521450 w 6840760"/>
              <a:gd name="connsiteY11" fmla="*/ 3650152 h 4462952"/>
              <a:gd name="connsiteX12" fmla="*/ 6580035 w 6840760"/>
              <a:gd name="connsiteY12" fmla="*/ 3650152 h 4462952"/>
              <a:gd name="connsiteX13" fmla="*/ 6840760 w 6840760"/>
              <a:gd name="connsiteY13" fmla="*/ 3389427 h 4462952"/>
              <a:gd name="connsiteX14" fmla="*/ 6840760 w 6840760"/>
              <a:gd name="connsiteY14" fmla="*/ 260725 h 4462952"/>
              <a:gd name="connsiteX15" fmla="*/ 260725 w 6840760"/>
              <a:gd name="connsiteY15" fmla="*/ 1042901 h 4462952"/>
              <a:gd name="connsiteX16" fmla="*/ 521450 w 6840760"/>
              <a:gd name="connsiteY16" fmla="*/ 782176 h 4462952"/>
              <a:gd name="connsiteX17" fmla="*/ 391087 w 6840760"/>
              <a:gd name="connsiteY17" fmla="*/ 651813 h 4462952"/>
              <a:gd name="connsiteX18" fmla="*/ 260724 w 6840760"/>
              <a:gd name="connsiteY18" fmla="*/ 782176 h 4462952"/>
              <a:gd name="connsiteX19" fmla="*/ 260725 w 6840760"/>
              <a:gd name="connsiteY19" fmla="*/ 1042901 h 4462952"/>
              <a:gd name="connsiteX0" fmla="*/ 260725 w 6840760"/>
              <a:gd name="connsiteY0" fmla="*/ 1042901 h 4462952"/>
              <a:gd name="connsiteX1" fmla="*/ 521450 w 6840760"/>
              <a:gd name="connsiteY1" fmla="*/ 782176 h 4462952"/>
              <a:gd name="connsiteX2" fmla="*/ 391087 w 6840760"/>
              <a:gd name="connsiteY2" fmla="*/ 651813 h 4462952"/>
              <a:gd name="connsiteX3" fmla="*/ 260724 w 6840760"/>
              <a:gd name="connsiteY3" fmla="*/ 782176 h 4462952"/>
              <a:gd name="connsiteX4" fmla="*/ 260725 w 6840760"/>
              <a:gd name="connsiteY4" fmla="*/ 1042901 h 4462952"/>
              <a:gd name="connsiteX5" fmla="*/ 6580035 w 6840760"/>
              <a:gd name="connsiteY5" fmla="*/ 521450 h 4462952"/>
              <a:gd name="connsiteX6" fmla="*/ 6840760 w 6840760"/>
              <a:gd name="connsiteY6" fmla="*/ 260725 h 4462952"/>
              <a:gd name="connsiteX7" fmla="*/ 6580035 w 6840760"/>
              <a:gd name="connsiteY7" fmla="*/ 0 h 4462952"/>
              <a:gd name="connsiteX8" fmla="*/ 6319310 w 6840760"/>
              <a:gd name="connsiteY8" fmla="*/ 260725 h 4462952"/>
              <a:gd name="connsiteX9" fmla="*/ 6449673 w 6840760"/>
              <a:gd name="connsiteY9" fmla="*/ 391088 h 4462952"/>
              <a:gd name="connsiteX10" fmla="*/ 6580036 w 6840760"/>
              <a:gd name="connsiteY10" fmla="*/ 260725 h 4462952"/>
              <a:gd name="connsiteX11" fmla="*/ 6580035 w 6840760"/>
              <a:gd name="connsiteY11" fmla="*/ 521450 h 4462952"/>
              <a:gd name="connsiteX0" fmla="*/ 0 w 6840760"/>
              <a:gd name="connsiteY0" fmla="*/ 782175 h 4462952"/>
              <a:gd name="connsiteX1" fmla="*/ 260725 w 6840760"/>
              <a:gd name="connsiteY1" fmla="*/ 521450 h 4462952"/>
              <a:gd name="connsiteX2" fmla="*/ 6319310 w 6840760"/>
              <a:gd name="connsiteY2" fmla="*/ 521450 h 4462952"/>
              <a:gd name="connsiteX3" fmla="*/ 6319310 w 6840760"/>
              <a:gd name="connsiteY3" fmla="*/ 260725 h 4462952"/>
              <a:gd name="connsiteX4" fmla="*/ 6580035 w 6840760"/>
              <a:gd name="connsiteY4" fmla="*/ 0 h 4462952"/>
              <a:gd name="connsiteX5" fmla="*/ 6840760 w 6840760"/>
              <a:gd name="connsiteY5" fmla="*/ 260725 h 4462952"/>
              <a:gd name="connsiteX6" fmla="*/ 6840760 w 6840760"/>
              <a:gd name="connsiteY6" fmla="*/ 3389427 h 4462952"/>
              <a:gd name="connsiteX7" fmla="*/ 6521977 w 6840760"/>
              <a:gd name="connsiteY7" fmla="*/ 4462952 h 4462952"/>
              <a:gd name="connsiteX8" fmla="*/ 521450 w 6840760"/>
              <a:gd name="connsiteY8" fmla="*/ 3650152 h 4462952"/>
              <a:gd name="connsiteX9" fmla="*/ 521450 w 6840760"/>
              <a:gd name="connsiteY9" fmla="*/ 3910877 h 4462952"/>
              <a:gd name="connsiteX10" fmla="*/ 260725 w 6840760"/>
              <a:gd name="connsiteY10" fmla="*/ 4171602 h 4462952"/>
              <a:gd name="connsiteX11" fmla="*/ 0 w 6840760"/>
              <a:gd name="connsiteY11" fmla="*/ 3910877 h 4462952"/>
              <a:gd name="connsiteX12" fmla="*/ 0 w 6840760"/>
              <a:gd name="connsiteY12" fmla="*/ 782175 h 4462952"/>
              <a:gd name="connsiteX13" fmla="*/ 6319310 w 6840760"/>
              <a:gd name="connsiteY13" fmla="*/ 521450 h 4462952"/>
              <a:gd name="connsiteX14" fmla="*/ 6580035 w 6840760"/>
              <a:gd name="connsiteY14" fmla="*/ 521450 h 4462952"/>
              <a:gd name="connsiteX15" fmla="*/ 6840760 w 6840760"/>
              <a:gd name="connsiteY15" fmla="*/ 260725 h 4462952"/>
              <a:gd name="connsiteX16" fmla="*/ 6580035 w 6840760"/>
              <a:gd name="connsiteY16" fmla="*/ 521450 h 4462952"/>
              <a:gd name="connsiteX17" fmla="*/ 6580035 w 6840760"/>
              <a:gd name="connsiteY17" fmla="*/ 260725 h 4462952"/>
              <a:gd name="connsiteX18" fmla="*/ 6449672 w 6840760"/>
              <a:gd name="connsiteY18" fmla="*/ 391088 h 4462952"/>
              <a:gd name="connsiteX19" fmla="*/ 6319309 w 6840760"/>
              <a:gd name="connsiteY19" fmla="*/ 260725 h 4462952"/>
              <a:gd name="connsiteX20" fmla="*/ 260725 w 6840760"/>
              <a:gd name="connsiteY20" fmla="*/ 1042901 h 4462952"/>
              <a:gd name="connsiteX21" fmla="*/ 260725 w 6840760"/>
              <a:gd name="connsiteY21" fmla="*/ 782175 h 4462952"/>
              <a:gd name="connsiteX22" fmla="*/ 391088 w 6840760"/>
              <a:gd name="connsiteY22" fmla="*/ 651812 h 4462952"/>
              <a:gd name="connsiteX23" fmla="*/ 521451 w 6840760"/>
              <a:gd name="connsiteY23" fmla="*/ 782175 h 4462952"/>
              <a:gd name="connsiteX24" fmla="*/ 260726 w 6840760"/>
              <a:gd name="connsiteY24" fmla="*/ 1042900 h 4462952"/>
              <a:gd name="connsiteX25" fmla="*/ 1 w 6840760"/>
              <a:gd name="connsiteY25" fmla="*/ 782175 h 4462952"/>
              <a:gd name="connsiteX26" fmla="*/ 521450 w 6840760"/>
              <a:gd name="connsiteY26" fmla="*/ 782175 h 4462952"/>
              <a:gd name="connsiteX27" fmla="*/ 521450 w 6840760"/>
              <a:gd name="connsiteY27" fmla="*/ 3650152 h 44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40760" h="4462952" stroke="0" extrusionOk="0">
                <a:moveTo>
                  <a:pt x="6840760" y="260725"/>
                </a:moveTo>
                <a:cubicBezTo>
                  <a:pt x="6840760" y="404719"/>
                  <a:pt x="6724029" y="521450"/>
                  <a:pt x="6580035" y="521450"/>
                </a:cubicBezTo>
                <a:lnTo>
                  <a:pt x="6580035" y="260725"/>
                </a:lnTo>
                <a:cubicBezTo>
                  <a:pt x="6580035" y="332722"/>
                  <a:pt x="6521669" y="391088"/>
                  <a:pt x="6449672" y="391088"/>
                </a:cubicBezTo>
                <a:cubicBezTo>
                  <a:pt x="6377675" y="391088"/>
                  <a:pt x="6319309" y="332722"/>
                  <a:pt x="6319309" y="260725"/>
                </a:cubicBezTo>
                <a:cubicBezTo>
                  <a:pt x="6319309" y="347633"/>
                  <a:pt x="6319310" y="434542"/>
                  <a:pt x="6319310" y="521450"/>
                </a:cubicBezTo>
                <a:lnTo>
                  <a:pt x="260725" y="521450"/>
                </a:lnTo>
                <a:cubicBezTo>
                  <a:pt x="116731" y="521450"/>
                  <a:pt x="0" y="638181"/>
                  <a:pt x="0" y="782175"/>
                </a:cubicBezTo>
                <a:lnTo>
                  <a:pt x="0" y="3910877"/>
                </a:lnTo>
                <a:cubicBezTo>
                  <a:pt x="0" y="4054871"/>
                  <a:pt x="116731" y="4171602"/>
                  <a:pt x="260725" y="4171602"/>
                </a:cubicBezTo>
                <a:cubicBezTo>
                  <a:pt x="404719" y="4171602"/>
                  <a:pt x="521450" y="4054871"/>
                  <a:pt x="521450" y="3910877"/>
                </a:cubicBezTo>
                <a:lnTo>
                  <a:pt x="521450" y="3650152"/>
                </a:lnTo>
                <a:lnTo>
                  <a:pt x="6580035" y="3650152"/>
                </a:lnTo>
                <a:cubicBezTo>
                  <a:pt x="6724029" y="3650152"/>
                  <a:pt x="6840760" y="3533421"/>
                  <a:pt x="6840760" y="3389427"/>
                </a:cubicBezTo>
                <a:lnTo>
                  <a:pt x="6840760" y="260725"/>
                </a:lnTo>
                <a:close/>
                <a:moveTo>
                  <a:pt x="260725" y="1042901"/>
                </a:moveTo>
                <a:cubicBezTo>
                  <a:pt x="404719" y="1042901"/>
                  <a:pt x="521450" y="926170"/>
                  <a:pt x="521450" y="782176"/>
                </a:cubicBezTo>
                <a:cubicBezTo>
                  <a:pt x="521450" y="710179"/>
                  <a:pt x="463084" y="651813"/>
                  <a:pt x="391087" y="651813"/>
                </a:cubicBezTo>
                <a:cubicBezTo>
                  <a:pt x="319090" y="651813"/>
                  <a:pt x="260724" y="710179"/>
                  <a:pt x="260724" y="782176"/>
                </a:cubicBezTo>
                <a:cubicBezTo>
                  <a:pt x="260724" y="869084"/>
                  <a:pt x="260725" y="955993"/>
                  <a:pt x="260725" y="1042901"/>
                </a:cubicBezTo>
                <a:close/>
              </a:path>
              <a:path w="6840760" h="4462952" fill="darkenLess" stroke="0" extrusionOk="0">
                <a:moveTo>
                  <a:pt x="260725" y="1042901"/>
                </a:moveTo>
                <a:cubicBezTo>
                  <a:pt x="404719" y="1042901"/>
                  <a:pt x="521450" y="926170"/>
                  <a:pt x="521450" y="782176"/>
                </a:cubicBezTo>
                <a:cubicBezTo>
                  <a:pt x="521450" y="710179"/>
                  <a:pt x="463084" y="651813"/>
                  <a:pt x="391087" y="651813"/>
                </a:cubicBezTo>
                <a:cubicBezTo>
                  <a:pt x="319090" y="651813"/>
                  <a:pt x="260724" y="710179"/>
                  <a:pt x="260724" y="782176"/>
                </a:cubicBezTo>
                <a:cubicBezTo>
                  <a:pt x="260724" y="869084"/>
                  <a:pt x="260725" y="955993"/>
                  <a:pt x="260725" y="1042901"/>
                </a:cubicBezTo>
                <a:close/>
                <a:moveTo>
                  <a:pt x="6580035" y="521450"/>
                </a:moveTo>
                <a:cubicBezTo>
                  <a:pt x="6724029" y="521450"/>
                  <a:pt x="6840760" y="404719"/>
                  <a:pt x="6840760" y="260725"/>
                </a:cubicBezTo>
                <a:cubicBezTo>
                  <a:pt x="6840760" y="116731"/>
                  <a:pt x="6724029" y="0"/>
                  <a:pt x="6580035" y="0"/>
                </a:cubicBezTo>
                <a:cubicBezTo>
                  <a:pt x="6436041" y="0"/>
                  <a:pt x="6319310" y="116731"/>
                  <a:pt x="6319310" y="260725"/>
                </a:cubicBezTo>
                <a:cubicBezTo>
                  <a:pt x="6319310" y="332722"/>
                  <a:pt x="6377676" y="391088"/>
                  <a:pt x="6449673" y="391088"/>
                </a:cubicBezTo>
                <a:cubicBezTo>
                  <a:pt x="6521670" y="391088"/>
                  <a:pt x="6580036" y="332722"/>
                  <a:pt x="6580036" y="260725"/>
                </a:cubicBezTo>
                <a:cubicBezTo>
                  <a:pt x="6580036" y="347633"/>
                  <a:pt x="6580035" y="434542"/>
                  <a:pt x="6580035" y="521450"/>
                </a:cubicBezTo>
                <a:close/>
              </a:path>
              <a:path w="6840760" h="4462952" fill="none" extrusionOk="0">
                <a:moveTo>
                  <a:pt x="0" y="782175"/>
                </a:moveTo>
                <a:cubicBezTo>
                  <a:pt x="0" y="638181"/>
                  <a:pt x="116731" y="521450"/>
                  <a:pt x="260725" y="521450"/>
                </a:cubicBezTo>
                <a:lnTo>
                  <a:pt x="6319310" y="521450"/>
                </a:lnTo>
                <a:lnTo>
                  <a:pt x="6319310" y="260725"/>
                </a:lnTo>
                <a:cubicBezTo>
                  <a:pt x="6319310" y="116731"/>
                  <a:pt x="6436041" y="0"/>
                  <a:pt x="6580035" y="0"/>
                </a:cubicBezTo>
                <a:cubicBezTo>
                  <a:pt x="6724029" y="0"/>
                  <a:pt x="6840760" y="116731"/>
                  <a:pt x="6840760" y="260725"/>
                </a:cubicBezTo>
                <a:lnTo>
                  <a:pt x="6840760" y="3389427"/>
                </a:lnTo>
                <a:cubicBezTo>
                  <a:pt x="6840760" y="3533421"/>
                  <a:pt x="6665971" y="4462952"/>
                  <a:pt x="6521977" y="4462952"/>
                </a:cubicBezTo>
                <a:lnTo>
                  <a:pt x="521450" y="3650152"/>
                </a:lnTo>
                <a:lnTo>
                  <a:pt x="521450" y="3910877"/>
                </a:lnTo>
                <a:cubicBezTo>
                  <a:pt x="521450" y="4054871"/>
                  <a:pt x="404719" y="4171602"/>
                  <a:pt x="260725" y="4171602"/>
                </a:cubicBezTo>
                <a:cubicBezTo>
                  <a:pt x="116731" y="4171602"/>
                  <a:pt x="0" y="4054871"/>
                  <a:pt x="0" y="3910877"/>
                </a:cubicBezTo>
                <a:lnTo>
                  <a:pt x="0" y="782175"/>
                </a:lnTo>
                <a:close/>
                <a:moveTo>
                  <a:pt x="6319310" y="521450"/>
                </a:moveTo>
                <a:lnTo>
                  <a:pt x="6580035" y="521450"/>
                </a:lnTo>
                <a:cubicBezTo>
                  <a:pt x="6724029" y="521450"/>
                  <a:pt x="6840760" y="404719"/>
                  <a:pt x="6840760" y="260725"/>
                </a:cubicBezTo>
                <a:moveTo>
                  <a:pt x="6580035" y="521450"/>
                </a:moveTo>
                <a:lnTo>
                  <a:pt x="6580035" y="260725"/>
                </a:lnTo>
                <a:cubicBezTo>
                  <a:pt x="6580035" y="332722"/>
                  <a:pt x="6521669" y="391088"/>
                  <a:pt x="6449672" y="391088"/>
                </a:cubicBezTo>
                <a:cubicBezTo>
                  <a:pt x="6377675" y="391088"/>
                  <a:pt x="6319309" y="332722"/>
                  <a:pt x="6319309" y="260725"/>
                </a:cubicBezTo>
                <a:moveTo>
                  <a:pt x="260725" y="1042901"/>
                </a:moveTo>
                <a:lnTo>
                  <a:pt x="260725" y="782175"/>
                </a:lnTo>
                <a:cubicBezTo>
                  <a:pt x="260725" y="710178"/>
                  <a:pt x="319091" y="651812"/>
                  <a:pt x="391088" y="651812"/>
                </a:cubicBezTo>
                <a:cubicBezTo>
                  <a:pt x="463085" y="651812"/>
                  <a:pt x="521451" y="710178"/>
                  <a:pt x="521451" y="782175"/>
                </a:cubicBezTo>
                <a:cubicBezTo>
                  <a:pt x="521451" y="926169"/>
                  <a:pt x="404720" y="1042900"/>
                  <a:pt x="260726" y="1042900"/>
                </a:cubicBezTo>
                <a:cubicBezTo>
                  <a:pt x="116732" y="1042900"/>
                  <a:pt x="1" y="926169"/>
                  <a:pt x="1" y="782175"/>
                </a:cubicBezTo>
                <a:moveTo>
                  <a:pt x="521450" y="782175"/>
                </a:moveTo>
                <a:lnTo>
                  <a:pt x="521450" y="3650152"/>
                </a:ln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</a:rPr>
              <a:t>Сучасний урок, на відміну від традиційного,- це майстерня аналізу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</a:rPr>
              <a:t>та обробки інформації, яка привноситься учасниками освітнього процесу з різних джерел інформаційного простору(комп'ютерні </a:t>
            </a:r>
            <a:r>
              <a:rPr lang="uk-UA" sz="2800" dirty="0" err="1">
                <a:solidFill>
                  <a:schemeClr val="tx1"/>
                </a:solidFill>
              </a:rPr>
              <a:t>мережі,телебачення</a:t>
            </a:r>
            <a:r>
              <a:rPr lang="uk-UA" sz="2800" dirty="0">
                <a:solidFill>
                  <a:schemeClr val="tx1"/>
                </a:solidFill>
              </a:rPr>
              <a:t>, різні літературні джерела)</a:t>
            </a:r>
            <a:endParaRPr lang="uk-UA" sz="2800" dirty="0"/>
          </a:p>
        </p:txBody>
      </p:sp>
      <p:sp>
        <p:nvSpPr>
          <p:cNvPr id="6" name="Волна 5"/>
          <p:cNvSpPr/>
          <p:nvPr/>
        </p:nvSpPr>
        <p:spPr>
          <a:xfrm>
            <a:off x="1043608" y="649522"/>
            <a:ext cx="7344816" cy="914400"/>
          </a:xfrm>
          <a:prstGeom prst="wav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Чим сьогоднішній урок відрізняється від вчорашнього?</a:t>
            </a:r>
          </a:p>
        </p:txBody>
      </p:sp>
    </p:spTree>
    <p:extLst>
      <p:ext uri="{BB962C8B-B14F-4D97-AF65-F5344CB8AC3E}">
        <p14:creationId xmlns:p14="http://schemas.microsoft.com/office/powerpoint/2010/main" val="187571202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226852"/>
              </p:ext>
            </p:extLst>
          </p:nvPr>
        </p:nvGraphicFramePr>
        <p:xfrm>
          <a:off x="611560" y="1628800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лок-схема: перфолента 6"/>
          <p:cNvSpPr/>
          <p:nvPr/>
        </p:nvSpPr>
        <p:spPr>
          <a:xfrm>
            <a:off x="971600" y="332656"/>
            <a:ext cx="6989948" cy="1008112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Постулати сучасного уроку</a:t>
            </a:r>
          </a:p>
        </p:txBody>
      </p:sp>
    </p:spTree>
    <p:extLst>
      <p:ext uri="{BB962C8B-B14F-4D97-AF65-F5344CB8AC3E}">
        <p14:creationId xmlns:p14="http://schemas.microsoft.com/office/powerpoint/2010/main" val="416173674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Вчитель  на сучасному </a:t>
            </a:r>
            <a:r>
              <a:rPr lang="uk-UA" sz="4000" i="1" dirty="0" err="1">
                <a:solidFill>
                  <a:schemeClr val="accent3">
                    <a:lumMod val="50000"/>
                  </a:schemeClr>
                </a:solidFill>
              </a:rPr>
              <a:t>уроці</a:t>
            </a: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 – це о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рганізатор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, «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диригент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», консультант</a:t>
            </a: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4000" i="1" dirty="0" err="1">
                <a:solidFill>
                  <a:schemeClr val="accent3">
                    <a:lumMod val="50000"/>
                  </a:schemeClr>
                </a:solidFill>
              </a:rPr>
              <a:t>фасиліфікатор</a:t>
            </a: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організовує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пошук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вирішення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навчальних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завдань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через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діалог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рольову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i="1" dirty="0" err="1">
                <a:solidFill>
                  <a:schemeClr val="accent3">
                    <a:lumMod val="50000"/>
                  </a:schemeClr>
                </a:solidFill>
              </a:rPr>
              <a:t>гру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рефлексії </a:t>
            </a:r>
            <a:r>
              <a:rPr lang="uk-UA" sz="4000" i="1" dirty="0" err="1">
                <a:solidFill>
                  <a:schemeClr val="accent3">
                    <a:lumMod val="50000"/>
                  </a:schemeClr>
                </a:solidFill>
              </a:rPr>
              <a:t>т.д</a:t>
            </a:r>
            <a:r>
              <a:rPr lang="uk-UA" sz="4000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70262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603289"/>
              </p:ext>
            </p:extLst>
          </p:nvPr>
        </p:nvGraphicFramePr>
        <p:xfrm>
          <a:off x="539552" y="404664"/>
          <a:ext cx="8147248" cy="6141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Овал 9"/>
          <p:cNvSpPr/>
          <p:nvPr/>
        </p:nvSpPr>
        <p:spPr>
          <a:xfrm>
            <a:off x="6156176" y="1258573"/>
            <a:ext cx="1584176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Урок -кафе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547664" y="948837"/>
            <a:ext cx="1656184" cy="122413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Урок - диспут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3688" y="4365104"/>
            <a:ext cx="1778496" cy="136815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Урок-аукціон ідей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5724128" y="4355774"/>
            <a:ext cx="2016224" cy="136815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Урок- сюжетна замальовка</a:t>
            </a:r>
          </a:p>
        </p:txBody>
      </p:sp>
    </p:spTree>
    <p:extLst>
      <p:ext uri="{BB962C8B-B14F-4D97-AF65-F5344CB8AC3E}">
        <p14:creationId xmlns:p14="http://schemas.microsoft.com/office/powerpoint/2010/main" val="235043803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1595" y="1392276"/>
            <a:ext cx="1954560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Інтерактивні технології кооперативного навчання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58443" y="1392276"/>
            <a:ext cx="2075011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Інтерактивні технології для вирішення дискусійних питань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19960" y="1351765"/>
            <a:ext cx="187220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Інтерактивні технології для роботи в з класом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0620" y="1340744"/>
            <a:ext cx="187220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Інтерактивні технології ситуативного моделювання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1595" y="2656541"/>
            <a:ext cx="1954560" cy="36912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Коло ідей,</a:t>
            </a:r>
          </a:p>
          <a:p>
            <a:pPr algn="ctr"/>
            <a:r>
              <a:rPr lang="uk-UA" sz="2400" b="1" dirty="0"/>
              <a:t> вільне письмо, хмаринки слів, </a:t>
            </a:r>
          </a:p>
          <a:p>
            <a:pPr algn="ctr"/>
            <a:r>
              <a:rPr lang="uk-UA" sz="2400" b="1" dirty="0"/>
              <a:t>робота в парах, трійках..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78784" y="2688702"/>
            <a:ext cx="1954560" cy="36912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Незакінчене речення, мікрофон, </a:t>
            </a:r>
          </a:p>
          <a:p>
            <a:pPr algn="ctr"/>
            <a:r>
              <a:rPr lang="uk-UA" sz="2400" b="1" dirty="0"/>
              <a:t>ажурна пилка, навчаючись - учусь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0620" y="2722623"/>
            <a:ext cx="1954560" cy="36912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Гра,</a:t>
            </a:r>
          </a:p>
          <a:p>
            <a:pPr algn="ctr"/>
            <a:r>
              <a:rPr lang="uk-UA" sz="2400" b="1" dirty="0"/>
              <a:t>розігрування ситуацій за ролями,</a:t>
            </a:r>
          </a:p>
          <a:p>
            <a:pPr algn="ctr"/>
            <a:r>
              <a:rPr lang="uk-UA" sz="2400" b="1" dirty="0"/>
              <a:t> урок – судове засідання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58443" y="2722622"/>
            <a:ext cx="1954560" cy="36912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Метод «Прес», займи позицію, зміни позицію,</a:t>
            </a:r>
          </a:p>
          <a:p>
            <a:pPr algn="ctr"/>
            <a:r>
              <a:rPr lang="uk-UA" sz="2400" b="1" dirty="0"/>
              <a:t>дискусія, дебати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3087" y="-33921"/>
            <a:ext cx="9144000" cy="11788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Bahnschrift SemiCondensed" panose="020B0502040204020203" pitchFamily="34" charset="0"/>
              </a:rPr>
              <a:t>На своїх уроках використовую такі методи навчання</a:t>
            </a:r>
          </a:p>
        </p:txBody>
      </p:sp>
    </p:spTree>
    <p:extLst>
      <p:ext uri="{BB962C8B-B14F-4D97-AF65-F5344CB8AC3E}">
        <p14:creationId xmlns:p14="http://schemas.microsoft.com/office/powerpoint/2010/main" val="84077615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10" y="457200"/>
            <a:ext cx="8229600" cy="1143000"/>
          </a:xfrm>
        </p:spPr>
        <p:txBody>
          <a:bodyPr/>
          <a:lstStyle/>
          <a:p>
            <a:r>
              <a:rPr lang="ru-RU" sz="3600" b="1" dirty="0" err="1"/>
              <a:t>Дидактичні</a:t>
            </a:r>
            <a:r>
              <a:rPr lang="ru-RU" sz="3600" b="1" dirty="0"/>
              <a:t>  </a:t>
            </a:r>
            <a:r>
              <a:rPr lang="ru-RU" sz="3600" b="1" dirty="0" err="1"/>
              <a:t>можливості</a:t>
            </a:r>
            <a:r>
              <a:rPr lang="ru-RU" sz="3600" b="1" dirty="0"/>
              <a:t> </a:t>
            </a:r>
            <a:r>
              <a:rPr lang="ru-RU" sz="3600" b="1" dirty="0" err="1"/>
              <a:t>мультимедійних</a:t>
            </a:r>
            <a:r>
              <a:rPr lang="ru-RU" sz="3600" b="1" dirty="0"/>
              <a:t> </a:t>
            </a:r>
            <a:r>
              <a:rPr lang="ru-RU" sz="3600" b="1" dirty="0" err="1"/>
              <a:t>засобів</a:t>
            </a:r>
            <a:r>
              <a:rPr lang="ru-RU" sz="3600" b="1" dirty="0"/>
              <a:t> </a:t>
            </a:r>
            <a:r>
              <a:rPr lang="ru-RU" sz="3600" b="1" dirty="0" err="1"/>
              <a:t>навчання</a:t>
            </a:r>
            <a:r>
              <a:rPr lang="ru-RU" b="1" dirty="0"/>
              <a:t>: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27168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посилення мотивації навчання;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індивідуалізація процесу навчання,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розширення меж самостійної діяльності здобувачів освіти;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 унаочнення навчального матеріалу;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урізноманітнення форм подання інформації;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урізноманітнення типів навчальних завдань;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створення навчального середовища, яке забезпечує "занурення" учня в уявний світ, у певні соціальні і виробничі ситуації;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i="1" dirty="0"/>
              <a:t>постійне застосування ігрових прийомів; забезпечення негайного зворотного зв’язку,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i="1" dirty="0"/>
              <a:t> </a:t>
            </a:r>
            <a:r>
              <a:rPr lang="uk-UA" sz="2000" b="1" i="1" dirty="0"/>
              <a:t>перевірка та самоперевірка набутих знань</a:t>
            </a:r>
          </a:p>
        </p:txBody>
      </p:sp>
    </p:spTree>
    <p:extLst>
      <p:ext uri="{BB962C8B-B14F-4D97-AF65-F5344CB8AC3E}">
        <p14:creationId xmlns:p14="http://schemas.microsoft.com/office/powerpoint/2010/main" val="376010357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Мультимедійні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на уроках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: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5849" y="1417638"/>
            <a:ext cx="3024336" cy="258742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9664" y="1416894"/>
            <a:ext cx="4036640" cy="25874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352" y="3429000"/>
            <a:ext cx="4032448" cy="2884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12" y="4004320"/>
            <a:ext cx="321466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849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1916832"/>
            <a:ext cx="6768752" cy="2664296"/>
          </a:xfrm>
        </p:spPr>
        <p:txBody>
          <a:bodyPr/>
          <a:lstStyle/>
          <a:p>
            <a:r>
              <a:rPr lang="uk-UA" sz="5400" b="1" dirty="0">
                <a:solidFill>
                  <a:schemeClr val="accent3">
                    <a:lumMod val="50000"/>
                  </a:schemeClr>
                </a:solidFill>
              </a:rPr>
              <a:t>Мої здобутки</a:t>
            </a:r>
          </a:p>
        </p:txBody>
      </p:sp>
    </p:spTree>
    <p:extLst>
      <p:ext uri="{BB962C8B-B14F-4D97-AF65-F5344CB8AC3E}">
        <p14:creationId xmlns:p14="http://schemas.microsoft.com/office/powerpoint/2010/main" val="336470439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8013576" cy="2880320"/>
          </a:xfrm>
        </p:spPr>
        <p:txBody>
          <a:bodyPr/>
          <a:lstStyle/>
          <a:p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Учні</a:t>
            </a:r>
            <a:r>
              <a:rPr lang="ru-RU" sz="3600" b="1" dirty="0">
                <a:solidFill>
                  <a:srgbClr val="002060"/>
                </a:solidFill>
              </a:rPr>
              <a:t> 9, 11 </a:t>
            </a:r>
            <a:r>
              <a:rPr lang="ru-RU" sz="3600" b="1" dirty="0" err="1">
                <a:solidFill>
                  <a:srgbClr val="002060"/>
                </a:solidFill>
              </a:rPr>
              <a:t>класу</a:t>
            </a:r>
            <a:r>
              <a:rPr lang="ru-RU" sz="3600" b="1" dirty="0">
                <a:solidFill>
                  <a:srgbClr val="002060"/>
                </a:solidFill>
              </a:rPr>
              <a:t>  взяли участь в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XVI </a:t>
            </a:r>
            <a:r>
              <a:rPr lang="ru-RU" sz="3600" b="1" dirty="0" err="1">
                <a:solidFill>
                  <a:srgbClr val="002060"/>
                </a:solidFill>
              </a:rPr>
              <a:t>Всеукраїнській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осінній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інтернет</a:t>
            </a:r>
            <a:r>
              <a:rPr lang="ru-RU" sz="3600" b="1" dirty="0">
                <a:solidFill>
                  <a:srgbClr val="002060"/>
                </a:solidFill>
              </a:rPr>
              <a:t> - </a:t>
            </a:r>
            <a:r>
              <a:rPr lang="ru-RU" sz="3600" b="1" dirty="0" err="1">
                <a:solidFill>
                  <a:srgbClr val="002060"/>
                </a:solidFill>
              </a:rPr>
              <a:t>олімпіаді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з </a:t>
            </a:r>
            <a:r>
              <a:rPr lang="ru-RU" sz="3600" b="1" dirty="0" err="1">
                <a:solidFill>
                  <a:srgbClr val="002060"/>
                </a:solidFill>
              </a:rPr>
              <a:t>української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мови</a:t>
            </a:r>
            <a:r>
              <a:rPr lang="ru-RU" sz="3600" b="1" dirty="0">
                <a:solidFill>
                  <a:srgbClr val="002060"/>
                </a:solidFill>
              </a:rPr>
              <a:t> та </a:t>
            </a:r>
            <a:r>
              <a:rPr lang="ru-RU" sz="3600" b="1" dirty="0" err="1">
                <a:solidFill>
                  <a:srgbClr val="002060"/>
                </a:solidFill>
              </a:rPr>
              <a:t>літератури</a:t>
            </a:r>
            <a:r>
              <a:rPr lang="uk-UA" sz="3600" b="1" dirty="0">
                <a:solidFill>
                  <a:srgbClr val="002060"/>
                </a:solidFill>
              </a:rPr>
              <a:t> та зимовій 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Діти</a:t>
            </a:r>
            <a:r>
              <a:rPr lang="ru-RU" sz="3600" b="1" dirty="0">
                <a:solidFill>
                  <a:srgbClr val="002060"/>
                </a:solidFill>
              </a:rPr>
              <a:t> показали </a:t>
            </a:r>
            <a:r>
              <a:rPr lang="ru-RU" sz="3600" b="1" dirty="0" err="1">
                <a:solidFill>
                  <a:srgbClr val="002060"/>
                </a:solidFill>
              </a:rPr>
              <a:t>реальний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рівень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своїх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знань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uk-UA" sz="3600" b="1" dirty="0">
                <a:solidFill>
                  <a:srgbClr val="002060"/>
                </a:solidFill>
              </a:rPr>
              <a:t>за що </a:t>
            </a:r>
            <a:br>
              <a:rPr lang="uk-UA" sz="3600" b="1" dirty="0">
                <a:solidFill>
                  <a:srgbClr val="00206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отримали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заслужені</a:t>
            </a:r>
            <a:r>
              <a:rPr lang="ru-RU" sz="3600" b="1" dirty="0">
                <a:solidFill>
                  <a:srgbClr val="002060"/>
                </a:solidFill>
              </a:rPr>
              <a:t> нагороди</a:t>
            </a:r>
            <a:endParaRPr lang="uk-U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9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7" b="12175"/>
          <a:stretch/>
        </p:blipFill>
        <p:spPr>
          <a:xfrm>
            <a:off x="179513" y="1425103"/>
            <a:ext cx="2376264" cy="43156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 b="11863"/>
          <a:stretch/>
        </p:blipFill>
        <p:spPr>
          <a:xfrm>
            <a:off x="2586324" y="1426175"/>
            <a:ext cx="2088906" cy="431454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3251"/>
          <a:stretch/>
        </p:blipFill>
        <p:spPr>
          <a:xfrm>
            <a:off x="4715263" y="1417638"/>
            <a:ext cx="2305010" cy="42929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20999" r="-2275" b="14300"/>
          <a:stretch/>
        </p:blipFill>
        <p:spPr>
          <a:xfrm>
            <a:off x="7060306" y="1417638"/>
            <a:ext cx="1911829" cy="43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9081" y="803564"/>
            <a:ext cx="3831461" cy="5140036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u="sng" dirty="0" err="1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Освіта</a:t>
            </a:r>
            <a:r>
              <a:rPr lang="ru-RU" sz="3200" b="1" i="1" u="sng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ru-RU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i="1" dirty="0" err="1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вища</a:t>
            </a:r>
            <a:r>
              <a:rPr lang="ru-RU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200" b="1" i="1" u="sng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Стаж:</a:t>
            </a:r>
            <a:r>
              <a:rPr lang="uk-UA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3200" b="1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18</a:t>
            </a:r>
            <a:r>
              <a:rPr lang="uk-UA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р.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200" b="1" i="1" u="sng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Посада:</a:t>
            </a:r>
            <a:r>
              <a:rPr lang="uk-UA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вчитель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української мови та літератури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200" b="1" i="1" u="sng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Категорія:</a:t>
            </a:r>
            <a:r>
              <a:rPr lang="uk-UA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uk-UA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 </a:t>
            </a:r>
            <a:r>
              <a:rPr lang="en-US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lang="uk-UA" sz="3200" i="1" dirty="0">
              <a:ln w="50800"/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</a:t>
            </a:r>
            <a:r>
              <a:rPr lang="uk-UA" sz="3200" i="1" dirty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категорія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99" t="23546" r="23896" b="13665"/>
          <a:stretch/>
        </p:blipFill>
        <p:spPr>
          <a:xfrm>
            <a:off x="5076056" y="581892"/>
            <a:ext cx="3610744" cy="5624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23317"/>
            <a:ext cx="2376264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7" y="1394148"/>
            <a:ext cx="2512937" cy="455513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87" y="1405719"/>
            <a:ext cx="1965250" cy="45469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4301"/>
          <a:stretch/>
        </p:blipFill>
        <p:spPr>
          <a:xfrm>
            <a:off x="6156176" y="1417638"/>
            <a:ext cx="2530624" cy="45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50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7638"/>
            <a:ext cx="2861012" cy="452596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b="15911"/>
          <a:stretch/>
        </p:blipFill>
        <p:spPr>
          <a:xfrm>
            <a:off x="3111858" y="1417637"/>
            <a:ext cx="2088906" cy="451104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5" y="1417637"/>
            <a:ext cx="2281836" cy="45259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78" y="1402720"/>
            <a:ext cx="1800201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7296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4800"/>
            <a:ext cx="3024336" cy="455381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b="5499"/>
          <a:stretch/>
        </p:blipFill>
        <p:spPr>
          <a:xfrm>
            <a:off x="6047656" y="2060848"/>
            <a:ext cx="3096344" cy="452596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-1"/>
          <a:stretch/>
        </p:blipFill>
        <p:spPr>
          <a:xfrm>
            <a:off x="3358348" y="1124744"/>
            <a:ext cx="286983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6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03" y="286252"/>
            <a:ext cx="4284222" cy="5873868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/>
              <a:t>Мої учні постійно беруть участь  у різних літературних конкурсах.</a:t>
            </a:r>
          </a:p>
          <a:p>
            <a:pPr marL="0" indent="0">
              <a:buNone/>
            </a:pPr>
            <a:r>
              <a:rPr lang="uk-UA" sz="2800" b="1" dirty="0"/>
              <a:t>Філь Марта</a:t>
            </a:r>
            <a:r>
              <a:rPr lang="uk-UA" sz="2800" dirty="0"/>
              <a:t> - посіла І місце у номінації "Художнє читання« фестивалю-конкурсу мистецтв «Сурми звитяги».</a:t>
            </a:r>
          </a:p>
          <a:p>
            <a:pPr marL="0" indent="0">
              <a:buNone/>
            </a:pPr>
            <a:r>
              <a:rPr lang="uk-UA" sz="2800" b="1" dirty="0"/>
              <a:t>Семерак Ірина </a:t>
            </a:r>
            <a:r>
              <a:rPr lang="uk-UA" sz="2800" dirty="0"/>
              <a:t>– І місце у районному конкурсі </a:t>
            </a:r>
          </a:p>
          <a:p>
            <a:pPr marL="0" indent="0">
              <a:buNone/>
            </a:pPr>
            <a:r>
              <a:rPr lang="uk-UA" sz="2800" dirty="0"/>
              <a:t>«І слово і пісня матусю тобі»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4563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430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268760"/>
            <a:ext cx="655272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  </a:t>
            </a:r>
            <a:r>
              <a:rPr lang="uk-UA" sz="3200" dirty="0"/>
              <a:t>Маю окрему особисту сторінку  на освітній платформі «На урок» та освітній платформі «</a:t>
            </a:r>
            <a:r>
              <a:rPr lang="uk-UA" sz="3200" dirty="0" err="1"/>
              <a:t>Всеосвіта</a:t>
            </a:r>
            <a:r>
              <a:rPr lang="uk-UA" sz="3200" dirty="0"/>
              <a:t>», де розміщую свої матеріали з досвіду роботи та розробки позакласних заходів, з якими ознайомлюються вчителі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404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150" t="2322" b="1690"/>
          <a:stretch/>
        </p:blipFill>
        <p:spPr>
          <a:xfrm>
            <a:off x="5580112" y="1355488"/>
            <a:ext cx="3312368" cy="4881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3144" b="5428"/>
          <a:stretch/>
        </p:blipFill>
        <p:spPr>
          <a:xfrm>
            <a:off x="2987824" y="1355488"/>
            <a:ext cx="3240360" cy="47525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3284" t="5201" b="3792"/>
          <a:stretch/>
        </p:blipFill>
        <p:spPr>
          <a:xfrm>
            <a:off x="334639" y="1340768"/>
            <a:ext cx="3184807" cy="47525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3196794" cy="4525963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51" y="1600200"/>
            <a:ext cx="3198097" cy="4525963"/>
          </a:xfrm>
        </p:spPr>
      </p:pic>
    </p:spTree>
    <p:extLst>
      <p:ext uri="{BB962C8B-B14F-4D97-AF65-F5344CB8AC3E}">
        <p14:creationId xmlns:p14="http://schemas.microsoft.com/office/powerpoint/2010/main" val="87914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3198097" cy="4525963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6" b="15045"/>
          <a:stretch/>
        </p:blipFill>
        <p:spPr>
          <a:xfrm>
            <a:off x="5004048" y="1556792"/>
            <a:ext cx="3198097" cy="4497363"/>
          </a:xfrm>
        </p:spPr>
      </p:pic>
    </p:spTree>
    <p:extLst>
      <p:ext uri="{BB962C8B-B14F-4D97-AF65-F5344CB8AC3E}">
        <p14:creationId xmlns:p14="http://schemas.microsoft.com/office/powerpoint/2010/main" val="279789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836711"/>
            <a:ext cx="3583502" cy="485115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15816" y="836712"/>
            <a:ext cx="3295604" cy="485313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27584" y="836711"/>
            <a:ext cx="3298762" cy="48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592" y="548680"/>
            <a:ext cx="3312368" cy="5040560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8024" y="908720"/>
            <a:ext cx="3422136" cy="5102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15616" y="1915085"/>
            <a:ext cx="6768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Якщо Ви бажаєте навчити</a:t>
            </a:r>
          </a:p>
          <a:p>
            <a:pPr algn="ctr"/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дітей, то це Божий хрест, </a:t>
            </a:r>
          </a:p>
          <a:p>
            <a:pPr algn="ctr"/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якщо Ви прагнете навчатися разом із дітьми, то це Божий дар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1115616" y="931267"/>
            <a:ext cx="6768752" cy="804672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Моє педагогічне кредо</a:t>
            </a:r>
          </a:p>
        </p:txBody>
      </p:sp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uk-UA" sz="6000" b="1" i="1" dirty="0">
                <a:solidFill>
                  <a:srgbClr val="C00000"/>
                </a:solidFill>
              </a:rPr>
              <a:t>Фотогалерея</a:t>
            </a:r>
          </a:p>
        </p:txBody>
      </p:sp>
    </p:spTree>
    <p:extLst>
      <p:ext uri="{BB962C8B-B14F-4D97-AF65-F5344CB8AC3E}">
        <p14:creationId xmlns:p14="http://schemas.microsoft.com/office/powerpoint/2010/main" val="257261242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/>
              <a:t>Філологічний водевіль «У тенетах суржика»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2781523"/>
            <a:ext cx="5086350" cy="342900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2736"/>
            <a:ext cx="3962400" cy="3457575"/>
          </a:xfrm>
        </p:spPr>
      </p:pic>
    </p:spTree>
    <p:extLst>
      <p:ext uri="{BB962C8B-B14F-4D97-AF65-F5344CB8AC3E}">
        <p14:creationId xmlns:p14="http://schemas.microsoft.com/office/powerpoint/2010/main" val="13490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39604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81" y="2204864"/>
            <a:ext cx="369446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1374" b="8058"/>
          <a:stretch/>
        </p:blipFill>
        <p:spPr>
          <a:xfrm>
            <a:off x="2735796" y="3439255"/>
            <a:ext cx="3528392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Брейн- ринг</a:t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Урок української мови</a:t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«Мова єднає нас»</a:t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                (підсумковий урок у формі ділової гри</a:t>
            </a:r>
            <a:br>
              <a:rPr lang="uk-UA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      з теми «Морфологія»)</a:t>
            </a:r>
          </a:p>
        </p:txBody>
      </p:sp>
    </p:spTree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4038600" cy="3030241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12986"/>
            <a:ext cx="3394472" cy="4525963"/>
          </a:xfrm>
        </p:spPr>
      </p:pic>
    </p:spTree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3394472" cy="46748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04" y="1268760"/>
            <a:ext cx="3394472" cy="4674841"/>
          </a:xfrm>
        </p:spPr>
      </p:pic>
    </p:spTree>
    <p:extLst>
      <p:ext uri="{BB962C8B-B14F-4D97-AF65-F5344CB8AC3E}">
        <p14:creationId xmlns:p14="http://schemas.microsoft.com/office/powerpoint/2010/main" val="8848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51" y="0"/>
            <a:ext cx="8229600" cy="1642194"/>
          </a:xfrm>
        </p:spPr>
        <p:txBody>
          <a:bodyPr/>
          <a:lstStyle/>
          <a:p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Урок – КВК</a:t>
            </a:r>
            <a:b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до Міжнародного Дня мови</a:t>
            </a:r>
            <a:b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(вивчаємо синоніми, омоніми та антоніми)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9" y="1600200"/>
            <a:ext cx="3394472" cy="41225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200"/>
            <a:ext cx="3240360" cy="4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832648" cy="5976664"/>
          </a:xfrm>
        </p:spPr>
      </p:pic>
    </p:spTree>
    <p:extLst>
      <p:ext uri="{BB962C8B-B14F-4D97-AF65-F5344CB8AC3E}">
        <p14:creationId xmlns:p14="http://schemas.microsoft.com/office/powerpoint/2010/main" val="3719332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5832648" cy="5616624"/>
          </a:xfrm>
        </p:spPr>
      </p:pic>
    </p:spTree>
    <p:extLst>
      <p:ext uri="{BB962C8B-B14F-4D97-AF65-F5344CB8AC3E}">
        <p14:creationId xmlns:p14="http://schemas.microsoft.com/office/powerpoint/2010/main" val="2042514201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Шевченківські читання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3"/>
            <a:ext cx="6768751" cy="4824536"/>
          </a:xfrm>
        </p:spPr>
      </p:pic>
    </p:spTree>
    <p:extLst>
      <p:ext uri="{BB962C8B-B14F-4D97-AF65-F5344CB8AC3E}">
        <p14:creationId xmlns:p14="http://schemas.microsoft.com/office/powerpoint/2010/main" val="9809789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</a:t>
            </a:r>
            <a:r>
              <a:rPr lang="uk-UA" dirty="0" err="1"/>
              <a:t>Учітетесь</a:t>
            </a:r>
            <a:r>
              <a:rPr lang="uk-UA" dirty="0"/>
              <a:t>, читайте, і чужому научайтесь..»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7"/>
            <a:ext cx="339447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1399"/>
            <a:ext cx="3620988" cy="44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7523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12083" y="663732"/>
            <a:ext cx="5671095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ru-RU" sz="44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Творче</a:t>
            </a:r>
            <a:r>
              <a:rPr lang="ru-RU" sz="4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кредо: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700808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міння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uk-UA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знаходити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uk-UA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обдарованих</a:t>
            </a:r>
            <a:endParaRPr lang="ru-RU" sz="4000" kern="10" dirty="0">
              <a:ln w="9525">
                <a:solidFill>
                  <a:srgbClr val="000000"/>
                </a:solidFill>
                <a:round/>
              </a:ln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та з</a:t>
            </a:r>
            <a:r>
              <a:rPr lang="uk-UA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дібних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 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дітей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- талант,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вміння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їх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виховувати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-  </a:t>
            </a:r>
            <a:r>
              <a:rPr lang="uk-UA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мистецтво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, але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найважливішим</a:t>
            </a:r>
            <a:endParaRPr lang="ru-RU" sz="4000" kern="10" dirty="0">
              <a:ln w="9525">
                <a:solidFill>
                  <a:srgbClr val="000000"/>
                </a:solidFill>
                <a:round/>
              </a:ln>
              <a:solidFill>
                <a:srgbClr val="C00000"/>
              </a:solidFill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є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любов</a:t>
            </a:r>
            <a:r>
              <a:rPr lang="ru-RU" sz="40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 до </a:t>
            </a:r>
            <a:r>
              <a:rPr lang="ru-RU" sz="40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C00000"/>
                </a:solidFill>
                <a:latin typeface="Arial" panose="020B0604020202020204"/>
                <a:cs typeface="Arial" panose="020B0604020202020204"/>
              </a:rPr>
              <a:t>дітей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339933"/>
                </a:solidFill>
                <a:latin typeface="Arial" panose="020B0604020202020204"/>
                <a:cs typeface="Arial" panose="020B0604020202020204"/>
              </a:rPr>
              <a:t>.</a:t>
            </a:r>
            <a:endParaRPr lang="ru-RU" sz="3600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Урок - кафе, присвячений пам'яті Лесі Українки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963">
            <a:off x="889837" y="1606266"/>
            <a:ext cx="342684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-793" r="6522" b="793"/>
          <a:stretch/>
        </p:blipFill>
        <p:spPr>
          <a:xfrm rot="489650">
            <a:off x="4759078" y="1660151"/>
            <a:ext cx="3740647" cy="45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0896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19250"/>
          <a:stretch>
            <a:fillRect/>
          </a:stretch>
        </p:blipFill>
        <p:spPr>
          <a:xfrm>
            <a:off x="1115616" y="836712"/>
            <a:ext cx="7128792" cy="5184575"/>
          </a:xfrm>
        </p:spPr>
      </p:pic>
    </p:spTree>
    <p:extLst>
      <p:ext uri="{BB962C8B-B14F-4D97-AF65-F5344CB8AC3E}">
        <p14:creationId xmlns:p14="http://schemas.microsoft.com/office/powerpoint/2010/main" val="3150048698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19250"/>
          <a:stretch>
            <a:fillRect/>
          </a:stretch>
        </p:blipFill>
        <p:spPr>
          <a:xfrm>
            <a:off x="1259632" y="908720"/>
            <a:ext cx="6696744" cy="5044938"/>
          </a:xfrm>
        </p:spPr>
      </p:pic>
    </p:spTree>
    <p:extLst>
      <p:ext uri="{BB962C8B-B14F-4D97-AF65-F5344CB8AC3E}">
        <p14:creationId xmlns:p14="http://schemas.microsoft.com/office/powerpoint/2010/main" val="573425822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1979613" y="2349500"/>
            <a:ext cx="5486400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908720"/>
            <a:ext cx="7128792" cy="876870"/>
          </a:xfrm>
        </p:spPr>
        <p:txBody>
          <a:bodyPr/>
          <a:lstStyle/>
          <a:p>
            <a:pPr algn="ctr"/>
            <a:r>
              <a:rPr lang="uk-UA" sz="2800" b="1" dirty="0"/>
              <a:t>Літературно – музична композиція </a:t>
            </a:r>
          </a:p>
          <a:p>
            <a:pPr algn="ctr"/>
            <a:r>
              <a:rPr lang="uk-UA" sz="2800" b="1" dirty="0"/>
              <a:t>до Дня писемності і рідної мови</a:t>
            </a:r>
          </a:p>
          <a:p>
            <a:pPr algn="ctr"/>
            <a:r>
              <a:rPr lang="uk-UA" sz="2800" b="1" dirty="0"/>
              <a:t>«З чорнобривців сплетена душа моєї мови»</a:t>
            </a:r>
          </a:p>
        </p:txBody>
      </p:sp>
    </p:spTree>
    <p:extLst>
      <p:ext uri="{BB962C8B-B14F-4D97-AF65-F5344CB8AC3E}">
        <p14:creationId xmlns:p14="http://schemas.microsoft.com/office/powerpoint/2010/main" val="133641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2779224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2789831" cy="4525963"/>
          </a:xfrm>
        </p:spPr>
      </p:pic>
    </p:spTree>
    <p:extLst>
      <p:ext uri="{BB962C8B-B14F-4D97-AF65-F5344CB8AC3E}">
        <p14:creationId xmlns:p14="http://schemas.microsoft.com/office/powerpoint/2010/main" val="4090690780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02722"/>
            <a:ext cx="3034143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32751"/>
            <a:ext cx="2984306" cy="4525963"/>
          </a:xfrm>
        </p:spPr>
      </p:pic>
    </p:spTree>
    <p:extLst>
      <p:ext uri="{BB962C8B-B14F-4D97-AF65-F5344CB8AC3E}">
        <p14:creationId xmlns:p14="http://schemas.microsoft.com/office/powerpoint/2010/main" val="649134191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58012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r>
              <a:rPr lang="uk-UA" sz="3600" b="1" i="1" dirty="0">
                <a:solidFill>
                  <a:srgbClr val="C00000"/>
                </a:solidFill>
              </a:rPr>
              <a:t>Правила, з якими я йду по житті.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Ніколи не зупинятись на досягнутому!</a:t>
            </a:r>
          </a:p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Ділитись з дітьми свої досвідом і знаннями!</a:t>
            </a:r>
          </a:p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Бути колегам по кафедрі другом і порадником!</a:t>
            </a:r>
          </a:p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Займатись самоосвітою!</a:t>
            </a:r>
          </a:p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Вивчати нове !</a:t>
            </a:r>
          </a:p>
          <a:p>
            <a:r>
              <a:rPr lang="uk-UA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Намагатися бути прикладом  для дітей у всьому!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9314404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76" y="1417638"/>
            <a:ext cx="5814367" cy="3806207"/>
          </a:xfrm>
        </p:spPr>
      </p:pic>
    </p:spTree>
    <p:extLst>
      <p:ext uri="{BB962C8B-B14F-4D97-AF65-F5344CB8AC3E}">
        <p14:creationId xmlns:p14="http://schemas.microsoft.com/office/powerpoint/2010/main" val="901776834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467544" y="1340768"/>
            <a:ext cx="7920880" cy="3600400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dirty="0">
                <a:solidFill>
                  <a:schemeClr val="tx1"/>
                </a:solidFill>
              </a:rPr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114011047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05798" y="620688"/>
            <a:ext cx="7022586" cy="85725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spc="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методична робота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33700" y="1680213"/>
            <a:ext cx="7282716" cy="4197059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Ч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лен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журі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районних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олімпіад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з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української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мови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та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літератури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,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Міжнародного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конкурсу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ім.Петра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Яцика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,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Всеукраїнського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конкурсу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імені</a:t>
            </a:r>
            <a:endParaRPr lang="ru-RU" sz="3200" b="1" i="1" dirty="0">
              <a:ln w="5080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Т.Шевченка</a:t>
            </a:r>
            <a:endParaRPr lang="ru-RU" sz="3200" b="1" i="1" dirty="0">
              <a:ln w="5080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Член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районної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творчої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групи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вчителів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української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2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мови</a:t>
            </a:r>
            <a:r>
              <a:rPr lang="ru-RU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та</a:t>
            </a:r>
            <a:r>
              <a:rPr lang="en-US" sz="3200" b="1" i="1" dirty="0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 </a:t>
            </a:r>
            <a:r>
              <a:rPr lang="ru-RU" sz="3600" b="1" i="1" dirty="0" err="1">
                <a:ln w="5080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Cyr" pitchFamily="18" charset="-52"/>
              </a:rPr>
              <a:t>літератури</a:t>
            </a:r>
            <a:endParaRPr lang="en-US" sz="3600" b="1" i="1" dirty="0">
              <a:ln w="5080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</a:endParaRP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dirty="0">
                <a:solidFill>
                  <a:srgbClr val="C00000"/>
                </a:solidFill>
              </a:rPr>
              <a:t>Розробила календарно - тематичне планування з української літератури  для 6 класу НУШ, яке розміщене на </a:t>
            </a:r>
            <a:r>
              <a:rPr lang="uk-UA" b="1" dirty="0">
                <a:solidFill>
                  <a:srgbClr val="C00000"/>
                </a:solidFill>
              </a:rPr>
              <a:t>освітніх платформах </a:t>
            </a:r>
            <a:r>
              <a:rPr lang="ru-RU" b="1" dirty="0">
                <a:solidFill>
                  <a:srgbClr val="C00000"/>
                </a:solidFill>
              </a:rPr>
              <a:t>«На Урок» та</a:t>
            </a:r>
            <a:r>
              <a:rPr lang="ru-RU" dirty="0">
                <a:solidFill>
                  <a:srgbClr val="C00000"/>
                </a:solidFill>
              </a:rPr>
              <a:t>  </a:t>
            </a:r>
            <a:r>
              <a:rPr lang="ru-RU" b="1" dirty="0">
                <a:solidFill>
                  <a:srgbClr val="C00000"/>
                </a:solidFill>
              </a:rPr>
              <a:t> «Всеосвіта».</a:t>
            </a:r>
            <a:endParaRPr lang="uk-UA" dirty="0">
              <a:solidFill>
                <a:srgbClr val="C00000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i="1" dirty="0">
              <a:ln w="5080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fontAlgn="auto">
              <a:spcAft>
                <a:spcPts val="0"/>
              </a:spcAft>
              <a:defRPr/>
            </a:pPr>
            <a:endParaRPr lang="uk-UA" i="1" dirty="0">
              <a:solidFill>
                <a:srgbClr val="00B05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094384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836712"/>
            <a:ext cx="7776864" cy="68761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 Cyr" panose="02020603050405020304" pitchFamily="18" charset="0"/>
                <a:ea typeface="+mj-ea"/>
                <a:cs typeface="Times New Roman Cyr" panose="02020603050405020304" pitchFamily="18" charset="0"/>
              </a:rPr>
              <a:t>Моя методична проблема: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0826" y="2204864"/>
            <a:ext cx="6984776" cy="3646611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«</a:t>
            </a:r>
            <a:r>
              <a:rPr lang="ru-RU" sz="4400" b="1" dirty="0" err="1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Сучасний</a:t>
            </a: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урок </a:t>
            </a:r>
            <a:r>
              <a:rPr lang="en-US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</a:t>
            </a:r>
            <a:r>
              <a:rPr lang="ru-RU" sz="4400" b="1" dirty="0" err="1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української</a:t>
            </a: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</a:t>
            </a:r>
            <a:r>
              <a:rPr lang="ru-RU" sz="4400" b="1" dirty="0" err="1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мови</a:t>
            </a: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та </a:t>
            </a:r>
            <a:r>
              <a:rPr lang="ru-RU" sz="4400" b="1" dirty="0" err="1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літератури</a:t>
            </a: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:</a:t>
            </a:r>
            <a:r>
              <a:rPr lang="en-US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</a:t>
            </a:r>
            <a:r>
              <a:rPr lang="ru-RU" sz="4400" b="1" dirty="0" err="1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традиції</a:t>
            </a:r>
            <a:r>
              <a:rPr lang="ru-RU" sz="4400" b="1" dirty="0">
                <a:ln w="50800"/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Medium" panose="020B0603020102020204" pitchFamily="34" charset="0"/>
                <a:ea typeface="+mj-ea"/>
                <a:cs typeface="+mj-cs"/>
              </a:rPr>
              <a:t> та новаторство»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65956" y="908721"/>
            <a:ext cx="7006443" cy="4919334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dirty="0"/>
          </a:p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err="1">
                <a:latin typeface="Bahnschrift SemiCondensed" panose="020B0502040204020203" pitchFamily="34" charset="0"/>
              </a:rPr>
              <a:t>Сучасний</a:t>
            </a:r>
            <a:r>
              <a:rPr lang="ru-RU" sz="3200" b="1" i="1" dirty="0">
                <a:latin typeface="Bahnschrift SemiCondensed" panose="020B0502040204020203" pitchFamily="34" charset="0"/>
              </a:rPr>
              <a:t> урок —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це</a:t>
            </a:r>
            <a:r>
              <a:rPr lang="ru-RU" sz="3200" b="1" i="1" dirty="0">
                <a:latin typeface="Bahnschrift SemiCondensed" panose="020B0502040204020203" pitchFamily="34" charset="0"/>
              </a:rPr>
              <a:t> перш за все урок, на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якому</a:t>
            </a:r>
            <a:r>
              <a:rPr lang="ru-RU" sz="3200" b="1" i="1" dirty="0">
                <a:latin typeface="Bahnschrift SemiCondensed" panose="020B0502040204020203" pitchFamily="34" charset="0"/>
              </a:rPr>
              <a:t> створено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реальні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умови</a:t>
            </a:r>
            <a:r>
              <a:rPr lang="ru-RU" sz="3200" b="1" i="1" dirty="0">
                <a:latin typeface="Bahnschrift SemiCondensed" panose="020B0502040204020203" pitchFamily="34" charset="0"/>
              </a:rPr>
              <a:t> для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інтелектуального</a:t>
            </a:r>
            <a:r>
              <a:rPr lang="ru-RU" sz="3200" b="1" i="1" dirty="0">
                <a:latin typeface="Bahnschrift SemiCondensed" panose="020B0502040204020203" pitchFamily="34" charset="0"/>
              </a:rPr>
              <a:t>,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соціального</a:t>
            </a:r>
            <a:r>
              <a:rPr lang="ru-RU" sz="3200" b="1" i="1" dirty="0">
                <a:latin typeface="Bahnschrift SemiCondensed" panose="020B0502040204020203" pitchFamily="34" charset="0"/>
              </a:rPr>
              <a:t>, морального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становлення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особистості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учня</a:t>
            </a:r>
            <a:r>
              <a:rPr lang="ru-RU" sz="3200" b="1" i="1" dirty="0">
                <a:latin typeface="Bahnschrift SemiCondensed" panose="020B0502040204020203" pitchFamily="34" charset="0"/>
              </a:rPr>
              <a:t>,</a:t>
            </a:r>
            <a:endParaRPr lang="en-US" sz="3200" b="1" i="1" dirty="0">
              <a:latin typeface="Bahnschrift SemiCondensed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що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дозволяє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досягти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високих</a:t>
            </a:r>
            <a:r>
              <a:rPr lang="ru-RU" sz="3200" b="1" i="1" dirty="0">
                <a:latin typeface="Bahnschrift SemiCondensed" panose="020B0502040204020203" pitchFamily="34" charset="0"/>
              </a:rPr>
              <a:t>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результатів</a:t>
            </a:r>
            <a:r>
              <a:rPr lang="ru-RU" sz="3200" b="1" i="1" dirty="0">
                <a:latin typeface="Bahnschrift SemiCondensed" panose="020B0502040204020203" pitchFamily="34" charset="0"/>
              </a:rPr>
              <a:t> у </a:t>
            </a:r>
            <a:r>
              <a:rPr lang="ru-RU" sz="3200" b="1" i="1" dirty="0" err="1">
                <a:latin typeface="Bahnschrift SemiCondensed" panose="020B0502040204020203" pitchFamily="34" charset="0"/>
              </a:rPr>
              <a:t>навчанні</a:t>
            </a:r>
            <a:r>
              <a:rPr lang="ru-RU" sz="3200" dirty="0"/>
              <a:t>.</a:t>
            </a:r>
            <a:endParaRPr lang="ru-RU" sz="2800" b="1" i="1" dirty="0">
              <a:ln w="50800"/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48" y="607381"/>
            <a:ext cx="864745" cy="8728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436278"/>
              </p:ext>
            </p:extLst>
          </p:nvPr>
        </p:nvGraphicFramePr>
        <p:xfrm>
          <a:off x="883187" y="980728"/>
          <a:ext cx="743322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867748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физик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физика 1</Template>
  <TotalTime>1737</TotalTime>
  <Words>642</Words>
  <Application>Microsoft Office PowerPoint</Application>
  <PresentationFormat>Екран (4:3)</PresentationFormat>
  <Paragraphs>107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0" baseType="lpstr">
      <vt:lpstr>физика 1</vt:lpstr>
      <vt:lpstr>Презентація PowerPoint</vt:lpstr>
      <vt:lpstr>Презентація PowerPoint</vt:lpstr>
      <vt:lpstr>Презентація PowerPoint</vt:lpstr>
      <vt:lpstr>Презентація PowerPoint</vt:lpstr>
      <vt:lpstr>Моя методична робота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Дидактичні  можливості мультимедійних засобів навчання:</vt:lpstr>
      <vt:lpstr>Мультимедійні ресурси на уроках української мови та літератури:</vt:lpstr>
      <vt:lpstr>Мої здобутки</vt:lpstr>
      <vt:lpstr> Учні 9, 11 класу  взяли участь в   XVI Всеукраїнській осінній інтернет - олімпіаді   з української мови та літератури та зимовій . Діти показали реальний рівень  своїх знань, за що  отримали  заслужені нагороди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Фотогалерея</vt:lpstr>
      <vt:lpstr>Філологічний водевіль «У тенетах суржика»</vt:lpstr>
      <vt:lpstr>Брейн- ринг Урок української мови «Мова єднає нас»                  (підсумковий урок у формі ділової гри                                                    з теми «Морфологія»)</vt:lpstr>
      <vt:lpstr>Презентація PowerPoint</vt:lpstr>
      <vt:lpstr>Презентація PowerPoint</vt:lpstr>
      <vt:lpstr>Урок – КВК до Міжнародного Дня мови (вивчаємо синоніми, омоніми та антоніми)</vt:lpstr>
      <vt:lpstr>Презентація PowerPoint</vt:lpstr>
      <vt:lpstr>Презентація PowerPoint</vt:lpstr>
      <vt:lpstr>Шевченківські читання</vt:lpstr>
      <vt:lpstr>«Учітетесь, читайте, і чужому научайтесь..»</vt:lpstr>
      <vt:lpstr>Урок - кафе, присвячений пам'яті Лесі Українки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Правила, з якими я йду по житті.</vt:lpstr>
      <vt:lpstr>Презентація PowerPoint</vt:lpstr>
      <vt:lpstr>Презентація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fedyk1980iryna@gmail.com</cp:lastModifiedBy>
  <cp:revision>147</cp:revision>
  <dcterms:created xsi:type="dcterms:W3CDTF">2011-07-29T16:53:57Z</dcterms:created>
  <dcterms:modified xsi:type="dcterms:W3CDTF">2024-03-11T12:04:40Z</dcterms:modified>
</cp:coreProperties>
</file>